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8"/>
  </p:notesMasterIdLst>
  <p:sldIdLst>
    <p:sldId id="257" r:id="rId2"/>
    <p:sldId id="304" r:id="rId3"/>
    <p:sldId id="303" r:id="rId4"/>
    <p:sldId id="305" r:id="rId5"/>
    <p:sldId id="306" r:id="rId6"/>
    <p:sldId id="302" r:id="rId7"/>
  </p:sldIdLst>
  <p:sldSz cx="9144000" cy="5715000" type="screen16x1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BD"/>
    <a:srgbClr val="FFFF89"/>
    <a:srgbClr val="FF001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9425"/>
    <p:restoredTop sz="94888"/>
  </p:normalViewPr>
  <p:slideViewPr>
    <p:cSldViewPr snapToGrid="0">
      <p:cViewPr varScale="1">
        <p:scale>
          <a:sx n="196" d="100"/>
          <a:sy n="196" d="100"/>
        </p:scale>
        <p:origin x="1064" y="46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AU"/>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A7FF27B-557D-334F-8D5E-B327C5A298E9}" type="datetimeFigureOut">
              <a:rPr lang="en-AU" smtClean="0"/>
              <a:t>28/2/2025</a:t>
            </a:fld>
            <a:endParaRPr lang="en-AU"/>
          </a:p>
        </p:txBody>
      </p:sp>
      <p:sp>
        <p:nvSpPr>
          <p:cNvPr id="4" name="Slide Image Placeholder 3"/>
          <p:cNvSpPr>
            <a:spLocks noGrp="1" noRot="1" noChangeAspect="1"/>
          </p:cNvSpPr>
          <p:nvPr>
            <p:ph type="sldImg" idx="2"/>
          </p:nvPr>
        </p:nvSpPr>
        <p:spPr>
          <a:xfrm>
            <a:off x="960438" y="1143000"/>
            <a:ext cx="4937125" cy="3086100"/>
          </a:xfrm>
          <a:prstGeom prst="rect">
            <a:avLst/>
          </a:prstGeom>
          <a:noFill/>
          <a:ln w="12700">
            <a:solidFill>
              <a:prstClr val="black"/>
            </a:solidFill>
          </a:ln>
        </p:spPr>
        <p:txBody>
          <a:bodyPr vert="horz" lIns="91440" tIns="45720" rIns="91440" bIns="45720" rtlCol="0" anchor="ctr"/>
          <a:lstStyle/>
          <a:p>
            <a:endParaRPr lang="en-AU"/>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AU"/>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AU"/>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E05C736-FAD4-1E4D-89A5-433D4AA2963B}" type="slidenum">
              <a:rPr lang="en-AU" smtClean="0"/>
              <a:t>‹#›</a:t>
            </a:fld>
            <a:endParaRPr lang="en-AU"/>
          </a:p>
        </p:txBody>
      </p:sp>
    </p:spTree>
    <p:extLst>
      <p:ext uri="{BB962C8B-B14F-4D97-AF65-F5344CB8AC3E}">
        <p14:creationId xmlns:p14="http://schemas.microsoft.com/office/powerpoint/2010/main" val="11378326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5"/>
          </p:nvPr>
        </p:nvSpPr>
        <p:spPr/>
        <p:txBody>
          <a:bodyPr/>
          <a:lstStyle/>
          <a:p>
            <a:fld id="{6E05C736-FAD4-1E4D-89A5-433D4AA2963B}" type="slidenum">
              <a:rPr lang="en-AU" smtClean="0"/>
              <a:t>1</a:t>
            </a:fld>
            <a:endParaRPr lang="en-AU" dirty="0"/>
          </a:p>
        </p:txBody>
      </p:sp>
    </p:spTree>
    <p:extLst>
      <p:ext uri="{BB962C8B-B14F-4D97-AF65-F5344CB8AC3E}">
        <p14:creationId xmlns:p14="http://schemas.microsoft.com/office/powerpoint/2010/main" val="322780416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71CABF9-DE03-BA58-315C-53E34E95987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8065EDD-3B8C-81C9-5C5F-8A1DBECFA8A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D88E092-233D-41FA-93E9-533FF1CF6B18}"/>
              </a:ext>
            </a:extLst>
          </p:cNvPr>
          <p:cNvSpPr>
            <a:spLocks noGrp="1"/>
          </p:cNvSpPr>
          <p:nvPr>
            <p:ph type="body" idx="1"/>
          </p:nvPr>
        </p:nvSpPr>
        <p:spPr/>
        <p:txBody>
          <a:bodyPr/>
          <a:lstStyle/>
          <a:p>
            <a:endParaRPr lang="en-AU"/>
          </a:p>
        </p:txBody>
      </p:sp>
      <p:sp>
        <p:nvSpPr>
          <p:cNvPr id="4" name="Slide Number Placeholder 3">
            <a:extLst>
              <a:ext uri="{FF2B5EF4-FFF2-40B4-BE49-F238E27FC236}">
                <a16:creationId xmlns:a16="http://schemas.microsoft.com/office/drawing/2014/main" id="{A6D83EBE-0D20-A4DD-6582-0216C98C4D60}"/>
              </a:ext>
            </a:extLst>
          </p:cNvPr>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6E05C736-FAD4-1E4D-89A5-433D4AA2963B}" type="slidenum">
              <a:rPr kumimoji="0" lang="en-AU"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4</a:t>
            </a:fld>
            <a:endParaRPr kumimoji="0" lang="en-AU"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354751091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71CABF9-DE03-BA58-315C-53E34E95987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8065EDD-3B8C-81C9-5C5F-8A1DBECFA8A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D88E092-233D-41FA-93E9-533FF1CF6B18}"/>
              </a:ext>
            </a:extLst>
          </p:cNvPr>
          <p:cNvSpPr>
            <a:spLocks noGrp="1"/>
          </p:cNvSpPr>
          <p:nvPr>
            <p:ph type="body" idx="1"/>
          </p:nvPr>
        </p:nvSpPr>
        <p:spPr/>
        <p:txBody>
          <a:bodyPr/>
          <a:lstStyle/>
          <a:p>
            <a:endParaRPr lang="en-AU"/>
          </a:p>
        </p:txBody>
      </p:sp>
      <p:sp>
        <p:nvSpPr>
          <p:cNvPr id="4" name="Slide Number Placeholder 3">
            <a:extLst>
              <a:ext uri="{FF2B5EF4-FFF2-40B4-BE49-F238E27FC236}">
                <a16:creationId xmlns:a16="http://schemas.microsoft.com/office/drawing/2014/main" id="{A6D83EBE-0D20-A4DD-6582-0216C98C4D60}"/>
              </a:ext>
            </a:extLst>
          </p:cNvPr>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6E05C736-FAD4-1E4D-89A5-433D4AA2963B}" type="slidenum">
              <a:rPr kumimoji="0" lang="en-AU"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5</a:t>
            </a:fld>
            <a:endParaRPr kumimoji="0" lang="en-AU"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305464331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71CABF9-DE03-BA58-315C-53E34E95987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8065EDD-3B8C-81C9-5C5F-8A1DBECFA8A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D88E092-233D-41FA-93E9-533FF1CF6B18}"/>
              </a:ext>
            </a:extLst>
          </p:cNvPr>
          <p:cNvSpPr>
            <a:spLocks noGrp="1"/>
          </p:cNvSpPr>
          <p:nvPr>
            <p:ph type="body" idx="1"/>
          </p:nvPr>
        </p:nvSpPr>
        <p:spPr/>
        <p:txBody>
          <a:bodyPr/>
          <a:lstStyle/>
          <a:p>
            <a:endParaRPr lang="en-AU"/>
          </a:p>
        </p:txBody>
      </p:sp>
      <p:sp>
        <p:nvSpPr>
          <p:cNvPr id="4" name="Slide Number Placeholder 3">
            <a:extLst>
              <a:ext uri="{FF2B5EF4-FFF2-40B4-BE49-F238E27FC236}">
                <a16:creationId xmlns:a16="http://schemas.microsoft.com/office/drawing/2014/main" id="{A6D83EBE-0D20-A4DD-6582-0216C98C4D60}"/>
              </a:ext>
            </a:extLst>
          </p:cNvPr>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6E05C736-FAD4-1E4D-89A5-433D4AA2963B}" type="slidenum">
              <a:rPr kumimoji="0" lang="en-AU"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6</a:t>
            </a:fld>
            <a:endParaRPr kumimoji="0" lang="en-AU"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111740082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935302"/>
            <a:ext cx="6858000" cy="1989667"/>
          </a:xfrm>
          <a:prstGeom prst="rect">
            <a:avLst/>
          </a:prstGeom>
        </p:spPr>
        <p:txBody>
          <a:bodyPr anchor="b">
            <a:normAutofit/>
          </a:bodyPr>
          <a:lstStyle>
            <a:lvl1pPr algn="ctr">
              <a:defRPr sz="2400" baseline="0">
                <a:latin typeface="Times New Roman" panose="02020603050405020304" pitchFamily="18" charset="0"/>
              </a:defRPr>
            </a:lvl1pPr>
          </a:lstStyle>
          <a:p>
            <a:r>
              <a:rPr lang="en-GB" dirty="0"/>
              <a:t>Click to edit Master title style</a:t>
            </a:r>
            <a:endParaRPr lang="en-US" dirty="0"/>
          </a:p>
        </p:txBody>
      </p:sp>
      <p:sp>
        <p:nvSpPr>
          <p:cNvPr id="3" name="Subtitle 2"/>
          <p:cNvSpPr>
            <a:spLocks noGrp="1"/>
          </p:cNvSpPr>
          <p:nvPr>
            <p:ph type="subTitle" idx="1"/>
          </p:nvPr>
        </p:nvSpPr>
        <p:spPr>
          <a:xfrm>
            <a:off x="1143000" y="3001698"/>
            <a:ext cx="6858000" cy="1379802"/>
          </a:xfrm>
        </p:spPr>
        <p:txBody>
          <a:bodyPr/>
          <a:lstStyle>
            <a:lvl1pPr marL="0" indent="0" algn="ctr">
              <a:buNone/>
              <a:defRPr sz="1800" baseline="0">
                <a:latin typeface="Times New Roman" panose="02020603050405020304" pitchFamily="18" charset="0"/>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GB" dirty="0"/>
              <a:t>Click to edit Master subtitle style</a:t>
            </a:r>
            <a:endParaRPr lang="en-US" dirty="0"/>
          </a:p>
        </p:txBody>
      </p:sp>
      <p:sp>
        <p:nvSpPr>
          <p:cNvPr id="4" name="Date Placeholder 3"/>
          <p:cNvSpPr>
            <a:spLocks noGrp="1"/>
          </p:cNvSpPr>
          <p:nvPr>
            <p:ph type="dt" sz="half" idx="10"/>
          </p:nvPr>
        </p:nvSpPr>
        <p:spPr/>
        <p:txBody>
          <a:bodyPr/>
          <a:lstStyle/>
          <a:p>
            <a:fld id="{D4E6CF7E-C746-084D-BF17-6C523B0D2ACF}" type="datetimeFigureOut">
              <a:rPr lang="en-US" smtClean="0"/>
              <a:t>2/28/25</a:t>
            </a:fld>
            <a:endParaRPr lang="en-US"/>
          </a:p>
        </p:txBody>
      </p:sp>
      <p:sp>
        <p:nvSpPr>
          <p:cNvPr id="5" name="Footer Placeholder 4"/>
          <p:cNvSpPr>
            <a:spLocks noGrp="1"/>
          </p:cNvSpPr>
          <p:nvPr>
            <p:ph type="ftr" sz="quarter" idx="11"/>
          </p:nvPr>
        </p:nvSpPr>
        <p:spPr>
          <a:xfrm>
            <a:off x="3028950" y="5296959"/>
            <a:ext cx="3086100" cy="304271"/>
          </a:xfrm>
          <a:prstGeom prst="rect">
            <a:avLst/>
          </a:prstGeom>
        </p:spPr>
        <p:txBody>
          <a:bodyPr/>
          <a:lstStyle/>
          <a:p>
            <a:endParaRPr lang="en-US"/>
          </a:p>
        </p:txBody>
      </p:sp>
      <p:sp>
        <p:nvSpPr>
          <p:cNvPr id="6" name="Slide Number Placeholder 5"/>
          <p:cNvSpPr>
            <a:spLocks noGrp="1"/>
          </p:cNvSpPr>
          <p:nvPr>
            <p:ph type="sldNum" sz="quarter" idx="12"/>
          </p:nvPr>
        </p:nvSpPr>
        <p:spPr/>
        <p:txBody>
          <a:bodyPr/>
          <a:lstStyle/>
          <a:p>
            <a:fld id="{32A23974-83D8-7045-B8FB-83D6C4E40E34}" type="slidenum">
              <a:rPr lang="en-US" smtClean="0"/>
              <a:t>‹#›</a:t>
            </a:fld>
            <a:endParaRPr lang="en-US"/>
          </a:p>
        </p:txBody>
      </p:sp>
    </p:spTree>
    <p:extLst>
      <p:ext uri="{BB962C8B-B14F-4D97-AF65-F5344CB8AC3E}">
        <p14:creationId xmlns:p14="http://schemas.microsoft.com/office/powerpoint/2010/main" val="293368709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628650" y="304271"/>
            <a:ext cx="7886700" cy="1104636"/>
          </a:xfrm>
          <a:prstGeom prst="rect">
            <a:avLst/>
          </a:prstGeom>
        </p:spPr>
        <p:txBody>
          <a:bodyPr/>
          <a:lstStyle/>
          <a:p>
            <a:r>
              <a:rPr lang="en-GB"/>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D4E6CF7E-C746-084D-BF17-6C523B0D2ACF}" type="datetimeFigureOut">
              <a:rPr lang="en-US" smtClean="0"/>
              <a:t>2/28/25</a:t>
            </a:fld>
            <a:endParaRPr lang="en-US"/>
          </a:p>
        </p:txBody>
      </p:sp>
      <p:sp>
        <p:nvSpPr>
          <p:cNvPr id="5" name="Footer Placeholder 4"/>
          <p:cNvSpPr>
            <a:spLocks noGrp="1"/>
          </p:cNvSpPr>
          <p:nvPr>
            <p:ph type="ftr" sz="quarter" idx="11"/>
          </p:nvPr>
        </p:nvSpPr>
        <p:spPr>
          <a:xfrm>
            <a:off x="3028950" y="5296959"/>
            <a:ext cx="3086100" cy="304271"/>
          </a:xfrm>
          <a:prstGeom prst="rect">
            <a:avLst/>
          </a:prstGeom>
        </p:spPr>
        <p:txBody>
          <a:bodyPr/>
          <a:lstStyle/>
          <a:p>
            <a:endParaRPr lang="en-US"/>
          </a:p>
        </p:txBody>
      </p:sp>
      <p:sp>
        <p:nvSpPr>
          <p:cNvPr id="6" name="Slide Number Placeholder 5"/>
          <p:cNvSpPr>
            <a:spLocks noGrp="1"/>
          </p:cNvSpPr>
          <p:nvPr>
            <p:ph type="sldNum" sz="quarter" idx="12"/>
          </p:nvPr>
        </p:nvSpPr>
        <p:spPr/>
        <p:txBody>
          <a:bodyPr/>
          <a:lstStyle/>
          <a:p>
            <a:fld id="{32A23974-83D8-7045-B8FB-83D6C4E40E34}" type="slidenum">
              <a:rPr lang="en-US" smtClean="0"/>
              <a:t>‹#›</a:t>
            </a:fld>
            <a:endParaRPr lang="en-US"/>
          </a:p>
        </p:txBody>
      </p:sp>
    </p:spTree>
    <p:extLst>
      <p:ext uri="{BB962C8B-B14F-4D97-AF65-F5344CB8AC3E}">
        <p14:creationId xmlns:p14="http://schemas.microsoft.com/office/powerpoint/2010/main" val="2729926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04271"/>
            <a:ext cx="1971675" cy="4843198"/>
          </a:xfrm>
          <a:prstGeom prst="rect">
            <a:avLst/>
          </a:prstGeom>
        </p:spPr>
        <p:txBody>
          <a:bodyPr vert="eaVert"/>
          <a:lstStyle/>
          <a:p>
            <a:r>
              <a:rPr lang="en-GB"/>
              <a:t>Click to edit Master title style</a:t>
            </a:r>
            <a:endParaRPr lang="en-US" dirty="0"/>
          </a:p>
        </p:txBody>
      </p:sp>
      <p:sp>
        <p:nvSpPr>
          <p:cNvPr id="3" name="Vertical Text Placeholder 2"/>
          <p:cNvSpPr>
            <a:spLocks noGrp="1"/>
          </p:cNvSpPr>
          <p:nvPr>
            <p:ph type="body" orient="vert" idx="1"/>
          </p:nvPr>
        </p:nvSpPr>
        <p:spPr>
          <a:xfrm>
            <a:off x="628650" y="304271"/>
            <a:ext cx="5800725" cy="484319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D4E6CF7E-C746-084D-BF17-6C523B0D2ACF}" type="datetimeFigureOut">
              <a:rPr lang="en-US" smtClean="0"/>
              <a:t>2/28/25</a:t>
            </a:fld>
            <a:endParaRPr lang="en-US"/>
          </a:p>
        </p:txBody>
      </p:sp>
      <p:sp>
        <p:nvSpPr>
          <p:cNvPr id="5" name="Footer Placeholder 4"/>
          <p:cNvSpPr>
            <a:spLocks noGrp="1"/>
          </p:cNvSpPr>
          <p:nvPr>
            <p:ph type="ftr" sz="quarter" idx="11"/>
          </p:nvPr>
        </p:nvSpPr>
        <p:spPr>
          <a:xfrm>
            <a:off x="3028950" y="5296959"/>
            <a:ext cx="3086100" cy="304271"/>
          </a:xfrm>
          <a:prstGeom prst="rect">
            <a:avLst/>
          </a:prstGeom>
        </p:spPr>
        <p:txBody>
          <a:bodyPr/>
          <a:lstStyle/>
          <a:p>
            <a:endParaRPr lang="en-US"/>
          </a:p>
        </p:txBody>
      </p:sp>
      <p:sp>
        <p:nvSpPr>
          <p:cNvPr id="6" name="Slide Number Placeholder 5"/>
          <p:cNvSpPr>
            <a:spLocks noGrp="1"/>
          </p:cNvSpPr>
          <p:nvPr>
            <p:ph type="sldNum" sz="quarter" idx="12"/>
          </p:nvPr>
        </p:nvSpPr>
        <p:spPr/>
        <p:txBody>
          <a:bodyPr/>
          <a:lstStyle/>
          <a:p>
            <a:fld id="{32A23974-83D8-7045-B8FB-83D6C4E40E34}" type="slidenum">
              <a:rPr lang="en-US" smtClean="0"/>
              <a:t>‹#›</a:t>
            </a:fld>
            <a:endParaRPr lang="en-US"/>
          </a:p>
        </p:txBody>
      </p:sp>
    </p:spTree>
    <p:extLst>
      <p:ext uri="{BB962C8B-B14F-4D97-AF65-F5344CB8AC3E}">
        <p14:creationId xmlns:p14="http://schemas.microsoft.com/office/powerpoint/2010/main" val="40799550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28650" y="304271"/>
            <a:ext cx="7886700" cy="1104636"/>
          </a:xfrm>
          <a:prstGeom prst="rect">
            <a:avLst/>
          </a:prstGeom>
        </p:spPr>
        <p:txBody>
          <a:bodyPr/>
          <a:lstStyle/>
          <a:p>
            <a:r>
              <a:rPr lang="en-GB"/>
              <a:t>Click to edit Master title style</a:t>
            </a:r>
            <a:endParaRPr lang="en-US" dirty="0"/>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D4E6CF7E-C746-084D-BF17-6C523B0D2ACF}" type="datetimeFigureOut">
              <a:rPr lang="en-US" smtClean="0"/>
              <a:t>2/28/25</a:t>
            </a:fld>
            <a:endParaRPr lang="en-US"/>
          </a:p>
        </p:txBody>
      </p:sp>
      <p:sp>
        <p:nvSpPr>
          <p:cNvPr id="5" name="Footer Placeholder 4"/>
          <p:cNvSpPr>
            <a:spLocks noGrp="1"/>
          </p:cNvSpPr>
          <p:nvPr>
            <p:ph type="ftr" sz="quarter" idx="11"/>
          </p:nvPr>
        </p:nvSpPr>
        <p:spPr>
          <a:xfrm>
            <a:off x="3028950" y="5296959"/>
            <a:ext cx="3086100" cy="304271"/>
          </a:xfrm>
          <a:prstGeom prst="rect">
            <a:avLst/>
          </a:prstGeom>
        </p:spPr>
        <p:txBody>
          <a:bodyPr/>
          <a:lstStyle/>
          <a:p>
            <a:endParaRPr lang="en-US"/>
          </a:p>
        </p:txBody>
      </p:sp>
      <p:sp>
        <p:nvSpPr>
          <p:cNvPr id="6" name="Slide Number Placeholder 5"/>
          <p:cNvSpPr>
            <a:spLocks noGrp="1"/>
          </p:cNvSpPr>
          <p:nvPr>
            <p:ph type="sldNum" sz="quarter" idx="12"/>
          </p:nvPr>
        </p:nvSpPr>
        <p:spPr/>
        <p:txBody>
          <a:bodyPr/>
          <a:lstStyle/>
          <a:p>
            <a:fld id="{32A23974-83D8-7045-B8FB-83D6C4E40E34}" type="slidenum">
              <a:rPr lang="en-US" smtClean="0"/>
              <a:t>‹#›</a:t>
            </a:fld>
            <a:endParaRPr lang="en-US"/>
          </a:p>
        </p:txBody>
      </p:sp>
    </p:spTree>
    <p:extLst>
      <p:ext uri="{BB962C8B-B14F-4D97-AF65-F5344CB8AC3E}">
        <p14:creationId xmlns:p14="http://schemas.microsoft.com/office/powerpoint/2010/main" val="37914196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7" y="1424782"/>
            <a:ext cx="7886700" cy="2377281"/>
          </a:xfrm>
          <a:prstGeom prst="rect">
            <a:avLst/>
          </a:prstGeom>
        </p:spPr>
        <p:txBody>
          <a:bodyPr anchor="b"/>
          <a:lstStyle>
            <a:lvl1pPr>
              <a:defRPr sz="4500"/>
            </a:lvl1pPr>
          </a:lstStyle>
          <a:p>
            <a:r>
              <a:rPr lang="en-GB"/>
              <a:t>Click to edit Master title style</a:t>
            </a:r>
            <a:endParaRPr lang="en-US" dirty="0"/>
          </a:p>
        </p:txBody>
      </p:sp>
      <p:sp>
        <p:nvSpPr>
          <p:cNvPr id="3" name="Text Placeholder 2"/>
          <p:cNvSpPr>
            <a:spLocks noGrp="1"/>
          </p:cNvSpPr>
          <p:nvPr>
            <p:ph type="body" idx="1"/>
          </p:nvPr>
        </p:nvSpPr>
        <p:spPr>
          <a:xfrm>
            <a:off x="623887" y="3824553"/>
            <a:ext cx="7886700" cy="1250156"/>
          </a:xfrm>
        </p:spPr>
        <p:txBody>
          <a:bodyPr/>
          <a:lstStyle>
            <a:lvl1pPr marL="0" indent="0">
              <a:buNone/>
              <a:defRPr sz="1800">
                <a:solidFill>
                  <a:schemeClr val="tx1">
                    <a:tint val="82000"/>
                  </a:schemeClr>
                </a:solidFill>
              </a:defRPr>
            </a:lvl1pPr>
            <a:lvl2pPr marL="342900" indent="0">
              <a:buNone/>
              <a:defRPr sz="1500">
                <a:solidFill>
                  <a:schemeClr val="tx1">
                    <a:tint val="82000"/>
                  </a:schemeClr>
                </a:solidFill>
              </a:defRPr>
            </a:lvl2pPr>
            <a:lvl3pPr marL="685800" indent="0">
              <a:buNone/>
              <a:defRPr sz="1350">
                <a:solidFill>
                  <a:schemeClr val="tx1">
                    <a:tint val="82000"/>
                  </a:schemeClr>
                </a:solidFill>
              </a:defRPr>
            </a:lvl3pPr>
            <a:lvl4pPr marL="1028700" indent="0">
              <a:buNone/>
              <a:defRPr sz="1200">
                <a:solidFill>
                  <a:schemeClr val="tx1">
                    <a:tint val="82000"/>
                  </a:schemeClr>
                </a:solidFill>
              </a:defRPr>
            </a:lvl4pPr>
            <a:lvl5pPr marL="1371600" indent="0">
              <a:buNone/>
              <a:defRPr sz="1200">
                <a:solidFill>
                  <a:schemeClr val="tx1">
                    <a:tint val="82000"/>
                  </a:schemeClr>
                </a:solidFill>
              </a:defRPr>
            </a:lvl5pPr>
            <a:lvl6pPr marL="1714500" indent="0">
              <a:buNone/>
              <a:defRPr sz="1200">
                <a:solidFill>
                  <a:schemeClr val="tx1">
                    <a:tint val="82000"/>
                  </a:schemeClr>
                </a:solidFill>
              </a:defRPr>
            </a:lvl6pPr>
            <a:lvl7pPr marL="2057400" indent="0">
              <a:buNone/>
              <a:defRPr sz="1200">
                <a:solidFill>
                  <a:schemeClr val="tx1">
                    <a:tint val="82000"/>
                  </a:schemeClr>
                </a:solidFill>
              </a:defRPr>
            </a:lvl7pPr>
            <a:lvl8pPr marL="2400300" indent="0">
              <a:buNone/>
              <a:defRPr sz="1200">
                <a:solidFill>
                  <a:schemeClr val="tx1">
                    <a:tint val="82000"/>
                  </a:schemeClr>
                </a:solidFill>
              </a:defRPr>
            </a:lvl8pPr>
            <a:lvl9pPr marL="2743200" indent="0">
              <a:buNone/>
              <a:defRPr sz="1200">
                <a:solidFill>
                  <a:schemeClr val="tx1">
                    <a:tint val="82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D4E6CF7E-C746-084D-BF17-6C523B0D2ACF}" type="datetimeFigureOut">
              <a:rPr lang="en-US" smtClean="0"/>
              <a:t>2/28/25</a:t>
            </a:fld>
            <a:endParaRPr lang="en-US"/>
          </a:p>
        </p:txBody>
      </p:sp>
      <p:sp>
        <p:nvSpPr>
          <p:cNvPr id="5" name="Footer Placeholder 4"/>
          <p:cNvSpPr>
            <a:spLocks noGrp="1"/>
          </p:cNvSpPr>
          <p:nvPr>
            <p:ph type="ftr" sz="quarter" idx="11"/>
          </p:nvPr>
        </p:nvSpPr>
        <p:spPr>
          <a:xfrm>
            <a:off x="3028950" y="5296959"/>
            <a:ext cx="3086100" cy="304271"/>
          </a:xfrm>
          <a:prstGeom prst="rect">
            <a:avLst/>
          </a:prstGeom>
        </p:spPr>
        <p:txBody>
          <a:bodyPr/>
          <a:lstStyle/>
          <a:p>
            <a:endParaRPr lang="en-US"/>
          </a:p>
        </p:txBody>
      </p:sp>
      <p:sp>
        <p:nvSpPr>
          <p:cNvPr id="6" name="Slide Number Placeholder 5"/>
          <p:cNvSpPr>
            <a:spLocks noGrp="1"/>
          </p:cNvSpPr>
          <p:nvPr>
            <p:ph type="sldNum" sz="quarter" idx="12"/>
          </p:nvPr>
        </p:nvSpPr>
        <p:spPr/>
        <p:txBody>
          <a:bodyPr/>
          <a:lstStyle/>
          <a:p>
            <a:fld id="{32A23974-83D8-7045-B8FB-83D6C4E40E34}" type="slidenum">
              <a:rPr lang="en-US" smtClean="0"/>
              <a:t>‹#›</a:t>
            </a:fld>
            <a:endParaRPr lang="en-US"/>
          </a:p>
        </p:txBody>
      </p:sp>
    </p:spTree>
    <p:extLst>
      <p:ext uri="{BB962C8B-B14F-4D97-AF65-F5344CB8AC3E}">
        <p14:creationId xmlns:p14="http://schemas.microsoft.com/office/powerpoint/2010/main" val="40353098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28650" y="304271"/>
            <a:ext cx="7886700" cy="1104636"/>
          </a:xfrm>
          <a:prstGeom prst="rect">
            <a:avLst/>
          </a:prstGeom>
        </p:spPr>
        <p:txBody>
          <a:bodyPr/>
          <a:lstStyle/>
          <a:p>
            <a:r>
              <a:rPr lang="en-GB"/>
              <a:t>Click to edit Master title style</a:t>
            </a:r>
            <a:endParaRPr lang="en-US" dirty="0"/>
          </a:p>
        </p:txBody>
      </p:sp>
      <p:sp>
        <p:nvSpPr>
          <p:cNvPr id="3" name="Content Placeholder 2"/>
          <p:cNvSpPr>
            <a:spLocks noGrp="1"/>
          </p:cNvSpPr>
          <p:nvPr>
            <p:ph sz="half" idx="1"/>
          </p:nvPr>
        </p:nvSpPr>
        <p:spPr>
          <a:xfrm>
            <a:off x="628650" y="1521354"/>
            <a:ext cx="3886200" cy="3626115"/>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Content Placeholder 3"/>
          <p:cNvSpPr>
            <a:spLocks noGrp="1"/>
          </p:cNvSpPr>
          <p:nvPr>
            <p:ph sz="half" idx="2"/>
          </p:nvPr>
        </p:nvSpPr>
        <p:spPr>
          <a:xfrm>
            <a:off x="4629150" y="1521354"/>
            <a:ext cx="3886200" cy="3626115"/>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Date Placeholder 4"/>
          <p:cNvSpPr>
            <a:spLocks noGrp="1"/>
          </p:cNvSpPr>
          <p:nvPr>
            <p:ph type="dt" sz="half" idx="10"/>
          </p:nvPr>
        </p:nvSpPr>
        <p:spPr/>
        <p:txBody>
          <a:bodyPr/>
          <a:lstStyle/>
          <a:p>
            <a:fld id="{D4E6CF7E-C746-084D-BF17-6C523B0D2ACF}" type="datetimeFigureOut">
              <a:rPr lang="en-US" smtClean="0"/>
              <a:t>2/28/25</a:t>
            </a:fld>
            <a:endParaRPr lang="en-US"/>
          </a:p>
        </p:txBody>
      </p:sp>
      <p:sp>
        <p:nvSpPr>
          <p:cNvPr id="6" name="Footer Placeholder 5"/>
          <p:cNvSpPr>
            <a:spLocks noGrp="1"/>
          </p:cNvSpPr>
          <p:nvPr>
            <p:ph type="ftr" sz="quarter" idx="11"/>
          </p:nvPr>
        </p:nvSpPr>
        <p:spPr>
          <a:xfrm>
            <a:off x="3028950" y="5296959"/>
            <a:ext cx="3086100" cy="304271"/>
          </a:xfrm>
          <a:prstGeom prst="rect">
            <a:avLst/>
          </a:prstGeom>
        </p:spPr>
        <p:txBody>
          <a:bodyPr/>
          <a:lstStyle/>
          <a:p>
            <a:endParaRPr lang="en-US"/>
          </a:p>
        </p:txBody>
      </p:sp>
      <p:sp>
        <p:nvSpPr>
          <p:cNvPr id="7" name="Slide Number Placeholder 6"/>
          <p:cNvSpPr>
            <a:spLocks noGrp="1"/>
          </p:cNvSpPr>
          <p:nvPr>
            <p:ph type="sldNum" sz="quarter" idx="12"/>
          </p:nvPr>
        </p:nvSpPr>
        <p:spPr/>
        <p:txBody>
          <a:bodyPr/>
          <a:lstStyle/>
          <a:p>
            <a:fld id="{32A23974-83D8-7045-B8FB-83D6C4E40E34}" type="slidenum">
              <a:rPr lang="en-US" smtClean="0"/>
              <a:t>‹#›</a:t>
            </a:fld>
            <a:endParaRPr lang="en-US"/>
          </a:p>
        </p:txBody>
      </p:sp>
    </p:spTree>
    <p:extLst>
      <p:ext uri="{BB962C8B-B14F-4D97-AF65-F5344CB8AC3E}">
        <p14:creationId xmlns:p14="http://schemas.microsoft.com/office/powerpoint/2010/main" val="33691164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04271"/>
            <a:ext cx="7886700" cy="1104636"/>
          </a:xfrm>
          <a:prstGeom prst="rect">
            <a:avLst/>
          </a:prstGeom>
        </p:spPr>
        <p:txBody>
          <a:bodyPr/>
          <a:lstStyle/>
          <a:p>
            <a:r>
              <a:rPr lang="en-GB"/>
              <a:t>Click to edit Master title style</a:t>
            </a:r>
            <a:endParaRPr lang="en-US" dirty="0"/>
          </a:p>
        </p:txBody>
      </p:sp>
      <p:sp>
        <p:nvSpPr>
          <p:cNvPr id="3" name="Text Placeholder 2"/>
          <p:cNvSpPr>
            <a:spLocks noGrp="1"/>
          </p:cNvSpPr>
          <p:nvPr>
            <p:ph type="body" idx="1"/>
          </p:nvPr>
        </p:nvSpPr>
        <p:spPr>
          <a:xfrm>
            <a:off x="629842" y="1400969"/>
            <a:ext cx="3868340" cy="686593"/>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GB"/>
              <a:t>Click to edit Master text styles</a:t>
            </a:r>
          </a:p>
        </p:txBody>
      </p:sp>
      <p:sp>
        <p:nvSpPr>
          <p:cNvPr id="4" name="Content Placeholder 3"/>
          <p:cNvSpPr>
            <a:spLocks noGrp="1"/>
          </p:cNvSpPr>
          <p:nvPr>
            <p:ph sz="half" idx="2"/>
          </p:nvPr>
        </p:nvSpPr>
        <p:spPr>
          <a:xfrm>
            <a:off x="629842" y="2087563"/>
            <a:ext cx="3868340" cy="3070490"/>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Text Placeholder 4"/>
          <p:cNvSpPr>
            <a:spLocks noGrp="1"/>
          </p:cNvSpPr>
          <p:nvPr>
            <p:ph type="body" sz="quarter" idx="3"/>
          </p:nvPr>
        </p:nvSpPr>
        <p:spPr>
          <a:xfrm>
            <a:off x="4629150" y="1400969"/>
            <a:ext cx="3887391" cy="686593"/>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GB"/>
              <a:t>Click to edit Master text styles</a:t>
            </a:r>
          </a:p>
        </p:txBody>
      </p:sp>
      <p:sp>
        <p:nvSpPr>
          <p:cNvPr id="6" name="Content Placeholder 5"/>
          <p:cNvSpPr>
            <a:spLocks noGrp="1"/>
          </p:cNvSpPr>
          <p:nvPr>
            <p:ph sz="quarter" idx="4"/>
          </p:nvPr>
        </p:nvSpPr>
        <p:spPr>
          <a:xfrm>
            <a:off x="4629150" y="2087563"/>
            <a:ext cx="3887391" cy="3070490"/>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7" name="Date Placeholder 6"/>
          <p:cNvSpPr>
            <a:spLocks noGrp="1"/>
          </p:cNvSpPr>
          <p:nvPr>
            <p:ph type="dt" sz="half" idx="10"/>
          </p:nvPr>
        </p:nvSpPr>
        <p:spPr/>
        <p:txBody>
          <a:bodyPr/>
          <a:lstStyle/>
          <a:p>
            <a:fld id="{D4E6CF7E-C746-084D-BF17-6C523B0D2ACF}" type="datetimeFigureOut">
              <a:rPr lang="en-US" smtClean="0"/>
              <a:t>2/28/25</a:t>
            </a:fld>
            <a:endParaRPr lang="en-US"/>
          </a:p>
        </p:txBody>
      </p:sp>
      <p:sp>
        <p:nvSpPr>
          <p:cNvPr id="8" name="Footer Placeholder 7"/>
          <p:cNvSpPr>
            <a:spLocks noGrp="1"/>
          </p:cNvSpPr>
          <p:nvPr>
            <p:ph type="ftr" sz="quarter" idx="11"/>
          </p:nvPr>
        </p:nvSpPr>
        <p:spPr>
          <a:xfrm>
            <a:off x="3028950" y="5296959"/>
            <a:ext cx="3086100" cy="304271"/>
          </a:xfrm>
          <a:prstGeom prst="rect">
            <a:avLst/>
          </a:prstGeom>
        </p:spPr>
        <p:txBody>
          <a:bodyPr/>
          <a:lstStyle/>
          <a:p>
            <a:endParaRPr lang="en-US"/>
          </a:p>
        </p:txBody>
      </p:sp>
      <p:sp>
        <p:nvSpPr>
          <p:cNvPr id="9" name="Slide Number Placeholder 8"/>
          <p:cNvSpPr>
            <a:spLocks noGrp="1"/>
          </p:cNvSpPr>
          <p:nvPr>
            <p:ph type="sldNum" sz="quarter" idx="12"/>
          </p:nvPr>
        </p:nvSpPr>
        <p:spPr/>
        <p:txBody>
          <a:bodyPr/>
          <a:lstStyle/>
          <a:p>
            <a:fld id="{32A23974-83D8-7045-B8FB-83D6C4E40E34}" type="slidenum">
              <a:rPr lang="en-US" smtClean="0"/>
              <a:t>‹#›</a:t>
            </a:fld>
            <a:endParaRPr lang="en-US"/>
          </a:p>
        </p:txBody>
      </p:sp>
    </p:spTree>
    <p:extLst>
      <p:ext uri="{BB962C8B-B14F-4D97-AF65-F5344CB8AC3E}">
        <p14:creationId xmlns:p14="http://schemas.microsoft.com/office/powerpoint/2010/main" val="2664674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28650" y="304271"/>
            <a:ext cx="7886700" cy="1104636"/>
          </a:xfrm>
          <a:prstGeom prst="rect">
            <a:avLst/>
          </a:prstGeom>
        </p:spPr>
        <p:txBody>
          <a:bodyPr/>
          <a:lstStyle/>
          <a:p>
            <a:r>
              <a:rPr lang="en-GB"/>
              <a:t>Click to edit Master title style</a:t>
            </a:r>
            <a:endParaRPr lang="en-US" dirty="0"/>
          </a:p>
        </p:txBody>
      </p:sp>
      <p:sp>
        <p:nvSpPr>
          <p:cNvPr id="3" name="Date Placeholder 2"/>
          <p:cNvSpPr>
            <a:spLocks noGrp="1"/>
          </p:cNvSpPr>
          <p:nvPr>
            <p:ph type="dt" sz="half" idx="10"/>
          </p:nvPr>
        </p:nvSpPr>
        <p:spPr/>
        <p:txBody>
          <a:bodyPr/>
          <a:lstStyle/>
          <a:p>
            <a:fld id="{D4E6CF7E-C746-084D-BF17-6C523B0D2ACF}" type="datetimeFigureOut">
              <a:rPr lang="en-US" smtClean="0"/>
              <a:t>2/28/25</a:t>
            </a:fld>
            <a:endParaRPr lang="en-US"/>
          </a:p>
        </p:txBody>
      </p:sp>
      <p:sp>
        <p:nvSpPr>
          <p:cNvPr id="4" name="Footer Placeholder 3"/>
          <p:cNvSpPr>
            <a:spLocks noGrp="1"/>
          </p:cNvSpPr>
          <p:nvPr>
            <p:ph type="ftr" sz="quarter" idx="11"/>
          </p:nvPr>
        </p:nvSpPr>
        <p:spPr>
          <a:xfrm>
            <a:off x="3028950" y="5296959"/>
            <a:ext cx="3086100" cy="304271"/>
          </a:xfrm>
          <a:prstGeom prst="rect">
            <a:avLst/>
          </a:prstGeom>
        </p:spPr>
        <p:txBody>
          <a:bodyPr/>
          <a:lstStyle/>
          <a:p>
            <a:endParaRPr lang="en-US"/>
          </a:p>
        </p:txBody>
      </p:sp>
      <p:sp>
        <p:nvSpPr>
          <p:cNvPr id="5" name="Slide Number Placeholder 4"/>
          <p:cNvSpPr>
            <a:spLocks noGrp="1"/>
          </p:cNvSpPr>
          <p:nvPr>
            <p:ph type="sldNum" sz="quarter" idx="12"/>
          </p:nvPr>
        </p:nvSpPr>
        <p:spPr/>
        <p:txBody>
          <a:bodyPr/>
          <a:lstStyle/>
          <a:p>
            <a:fld id="{32A23974-83D8-7045-B8FB-83D6C4E40E34}" type="slidenum">
              <a:rPr lang="en-US" smtClean="0"/>
              <a:t>‹#›</a:t>
            </a:fld>
            <a:endParaRPr lang="en-US"/>
          </a:p>
        </p:txBody>
      </p:sp>
    </p:spTree>
    <p:extLst>
      <p:ext uri="{BB962C8B-B14F-4D97-AF65-F5344CB8AC3E}">
        <p14:creationId xmlns:p14="http://schemas.microsoft.com/office/powerpoint/2010/main" val="386615604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4E6CF7E-C746-084D-BF17-6C523B0D2ACF}" type="datetimeFigureOut">
              <a:rPr lang="en-US" smtClean="0"/>
              <a:t>2/28/25</a:t>
            </a:fld>
            <a:endParaRPr lang="en-US"/>
          </a:p>
        </p:txBody>
      </p:sp>
      <p:sp>
        <p:nvSpPr>
          <p:cNvPr id="3" name="Footer Placeholder 2"/>
          <p:cNvSpPr>
            <a:spLocks noGrp="1"/>
          </p:cNvSpPr>
          <p:nvPr>
            <p:ph type="ftr" sz="quarter" idx="11"/>
          </p:nvPr>
        </p:nvSpPr>
        <p:spPr>
          <a:xfrm>
            <a:off x="3028950" y="5296959"/>
            <a:ext cx="3086100" cy="304271"/>
          </a:xfrm>
          <a:prstGeom prst="rect">
            <a:avLst/>
          </a:prstGeom>
        </p:spPr>
        <p:txBody>
          <a:bodyPr/>
          <a:lstStyle/>
          <a:p>
            <a:endParaRPr lang="en-US"/>
          </a:p>
        </p:txBody>
      </p:sp>
      <p:sp>
        <p:nvSpPr>
          <p:cNvPr id="4" name="Slide Number Placeholder 3"/>
          <p:cNvSpPr>
            <a:spLocks noGrp="1"/>
          </p:cNvSpPr>
          <p:nvPr>
            <p:ph type="sldNum" sz="quarter" idx="12"/>
          </p:nvPr>
        </p:nvSpPr>
        <p:spPr/>
        <p:txBody>
          <a:bodyPr/>
          <a:lstStyle/>
          <a:p>
            <a:fld id="{32A23974-83D8-7045-B8FB-83D6C4E40E34}" type="slidenum">
              <a:rPr lang="en-US" smtClean="0"/>
              <a:t>‹#›</a:t>
            </a:fld>
            <a:endParaRPr lang="en-US"/>
          </a:p>
        </p:txBody>
      </p:sp>
    </p:spTree>
    <p:extLst>
      <p:ext uri="{BB962C8B-B14F-4D97-AF65-F5344CB8AC3E}">
        <p14:creationId xmlns:p14="http://schemas.microsoft.com/office/powerpoint/2010/main" val="5287167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381000"/>
            <a:ext cx="2949178" cy="1333500"/>
          </a:xfrm>
          <a:prstGeom prst="rect">
            <a:avLst/>
          </a:prstGeom>
        </p:spPr>
        <p:txBody>
          <a:bodyPr anchor="b"/>
          <a:lstStyle>
            <a:lvl1pPr>
              <a:defRPr sz="2400"/>
            </a:lvl1pPr>
          </a:lstStyle>
          <a:p>
            <a:r>
              <a:rPr lang="en-GB"/>
              <a:t>Click to edit Master title style</a:t>
            </a:r>
            <a:endParaRPr lang="en-US" dirty="0"/>
          </a:p>
        </p:txBody>
      </p:sp>
      <p:sp>
        <p:nvSpPr>
          <p:cNvPr id="3" name="Content Placeholder 2"/>
          <p:cNvSpPr>
            <a:spLocks noGrp="1"/>
          </p:cNvSpPr>
          <p:nvPr>
            <p:ph idx="1"/>
          </p:nvPr>
        </p:nvSpPr>
        <p:spPr>
          <a:xfrm>
            <a:off x="3887391" y="822855"/>
            <a:ext cx="4629150" cy="4061354"/>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Text Placeholder 3"/>
          <p:cNvSpPr>
            <a:spLocks noGrp="1"/>
          </p:cNvSpPr>
          <p:nvPr>
            <p:ph type="body" sz="half" idx="2"/>
          </p:nvPr>
        </p:nvSpPr>
        <p:spPr>
          <a:xfrm>
            <a:off x="629841" y="1714500"/>
            <a:ext cx="2949178" cy="3176323"/>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GB"/>
              <a:t>Click to edit Master text styles</a:t>
            </a:r>
          </a:p>
        </p:txBody>
      </p:sp>
      <p:sp>
        <p:nvSpPr>
          <p:cNvPr id="5" name="Date Placeholder 4"/>
          <p:cNvSpPr>
            <a:spLocks noGrp="1"/>
          </p:cNvSpPr>
          <p:nvPr>
            <p:ph type="dt" sz="half" idx="10"/>
          </p:nvPr>
        </p:nvSpPr>
        <p:spPr/>
        <p:txBody>
          <a:bodyPr/>
          <a:lstStyle/>
          <a:p>
            <a:fld id="{D4E6CF7E-C746-084D-BF17-6C523B0D2ACF}" type="datetimeFigureOut">
              <a:rPr lang="en-US" smtClean="0"/>
              <a:t>2/28/25</a:t>
            </a:fld>
            <a:endParaRPr lang="en-US"/>
          </a:p>
        </p:txBody>
      </p:sp>
      <p:sp>
        <p:nvSpPr>
          <p:cNvPr id="6" name="Footer Placeholder 5"/>
          <p:cNvSpPr>
            <a:spLocks noGrp="1"/>
          </p:cNvSpPr>
          <p:nvPr>
            <p:ph type="ftr" sz="quarter" idx="11"/>
          </p:nvPr>
        </p:nvSpPr>
        <p:spPr>
          <a:xfrm>
            <a:off x="3028950" y="5296959"/>
            <a:ext cx="3086100" cy="304271"/>
          </a:xfrm>
          <a:prstGeom prst="rect">
            <a:avLst/>
          </a:prstGeom>
        </p:spPr>
        <p:txBody>
          <a:bodyPr/>
          <a:lstStyle/>
          <a:p>
            <a:endParaRPr lang="en-US"/>
          </a:p>
        </p:txBody>
      </p:sp>
      <p:sp>
        <p:nvSpPr>
          <p:cNvPr id="7" name="Slide Number Placeholder 6"/>
          <p:cNvSpPr>
            <a:spLocks noGrp="1"/>
          </p:cNvSpPr>
          <p:nvPr>
            <p:ph type="sldNum" sz="quarter" idx="12"/>
          </p:nvPr>
        </p:nvSpPr>
        <p:spPr/>
        <p:txBody>
          <a:bodyPr/>
          <a:lstStyle/>
          <a:p>
            <a:fld id="{32A23974-83D8-7045-B8FB-83D6C4E40E34}" type="slidenum">
              <a:rPr lang="en-US" smtClean="0"/>
              <a:t>‹#›</a:t>
            </a:fld>
            <a:endParaRPr lang="en-US"/>
          </a:p>
        </p:txBody>
      </p:sp>
    </p:spTree>
    <p:extLst>
      <p:ext uri="{BB962C8B-B14F-4D97-AF65-F5344CB8AC3E}">
        <p14:creationId xmlns:p14="http://schemas.microsoft.com/office/powerpoint/2010/main" val="11274299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381000"/>
            <a:ext cx="2949178" cy="1333500"/>
          </a:xfrm>
          <a:prstGeom prst="rect">
            <a:avLst/>
          </a:prstGeom>
        </p:spPr>
        <p:txBody>
          <a:bodyPr anchor="b"/>
          <a:lstStyle>
            <a:lvl1pPr>
              <a:defRPr sz="2400"/>
            </a:lvl1pPr>
          </a:lstStyle>
          <a:p>
            <a:r>
              <a:rPr lang="en-GB"/>
              <a:t>Click to edit Master title style</a:t>
            </a:r>
            <a:endParaRPr lang="en-US" dirty="0"/>
          </a:p>
        </p:txBody>
      </p:sp>
      <p:sp>
        <p:nvSpPr>
          <p:cNvPr id="3" name="Picture Placeholder 2"/>
          <p:cNvSpPr>
            <a:spLocks noGrp="1" noChangeAspect="1"/>
          </p:cNvSpPr>
          <p:nvPr>
            <p:ph type="pic" idx="1"/>
          </p:nvPr>
        </p:nvSpPr>
        <p:spPr>
          <a:xfrm>
            <a:off x="3887391" y="822855"/>
            <a:ext cx="4629150" cy="4061354"/>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GB"/>
              <a:t>Click icon to add picture</a:t>
            </a:r>
            <a:endParaRPr lang="en-US"/>
          </a:p>
        </p:txBody>
      </p:sp>
      <p:sp>
        <p:nvSpPr>
          <p:cNvPr id="4" name="Text Placeholder 3"/>
          <p:cNvSpPr>
            <a:spLocks noGrp="1"/>
          </p:cNvSpPr>
          <p:nvPr>
            <p:ph type="body" sz="half" idx="2"/>
          </p:nvPr>
        </p:nvSpPr>
        <p:spPr>
          <a:xfrm>
            <a:off x="629841" y="1714500"/>
            <a:ext cx="2949178" cy="3176323"/>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GB"/>
              <a:t>Click to edit Master text styles</a:t>
            </a:r>
          </a:p>
        </p:txBody>
      </p:sp>
      <p:sp>
        <p:nvSpPr>
          <p:cNvPr id="5" name="Date Placeholder 4"/>
          <p:cNvSpPr>
            <a:spLocks noGrp="1"/>
          </p:cNvSpPr>
          <p:nvPr>
            <p:ph type="dt" sz="half" idx="10"/>
          </p:nvPr>
        </p:nvSpPr>
        <p:spPr/>
        <p:txBody>
          <a:bodyPr/>
          <a:lstStyle/>
          <a:p>
            <a:fld id="{D4E6CF7E-C746-084D-BF17-6C523B0D2ACF}" type="datetimeFigureOut">
              <a:rPr lang="en-US" smtClean="0"/>
              <a:t>2/28/25</a:t>
            </a:fld>
            <a:endParaRPr lang="en-US"/>
          </a:p>
        </p:txBody>
      </p:sp>
      <p:sp>
        <p:nvSpPr>
          <p:cNvPr id="6" name="Footer Placeholder 5"/>
          <p:cNvSpPr>
            <a:spLocks noGrp="1"/>
          </p:cNvSpPr>
          <p:nvPr>
            <p:ph type="ftr" sz="quarter" idx="11"/>
          </p:nvPr>
        </p:nvSpPr>
        <p:spPr>
          <a:xfrm>
            <a:off x="3028950" y="5296959"/>
            <a:ext cx="3086100" cy="304271"/>
          </a:xfrm>
          <a:prstGeom prst="rect">
            <a:avLst/>
          </a:prstGeom>
        </p:spPr>
        <p:txBody>
          <a:bodyPr/>
          <a:lstStyle/>
          <a:p>
            <a:endParaRPr lang="en-US"/>
          </a:p>
        </p:txBody>
      </p:sp>
      <p:sp>
        <p:nvSpPr>
          <p:cNvPr id="7" name="Slide Number Placeholder 6"/>
          <p:cNvSpPr>
            <a:spLocks noGrp="1"/>
          </p:cNvSpPr>
          <p:nvPr>
            <p:ph type="sldNum" sz="quarter" idx="12"/>
          </p:nvPr>
        </p:nvSpPr>
        <p:spPr/>
        <p:txBody>
          <a:bodyPr/>
          <a:lstStyle/>
          <a:p>
            <a:fld id="{32A23974-83D8-7045-B8FB-83D6C4E40E34}" type="slidenum">
              <a:rPr lang="en-US" smtClean="0"/>
              <a:t>‹#›</a:t>
            </a:fld>
            <a:endParaRPr lang="en-US"/>
          </a:p>
        </p:txBody>
      </p:sp>
    </p:spTree>
    <p:extLst>
      <p:ext uri="{BB962C8B-B14F-4D97-AF65-F5344CB8AC3E}">
        <p14:creationId xmlns:p14="http://schemas.microsoft.com/office/powerpoint/2010/main" val="18715101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25450" y="606954"/>
            <a:ext cx="7886700" cy="3626115"/>
          </a:xfrm>
          <a:prstGeom prst="rect">
            <a:avLst/>
          </a:prstGeom>
        </p:spPr>
        <p:txBody>
          <a:bodyPr vert="horz" lIns="91440" tIns="45720" rIns="91440" bIns="45720" rtlCol="0">
            <a:normAutofit/>
          </a:body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US" dirty="0"/>
          </a:p>
        </p:txBody>
      </p:sp>
      <p:sp>
        <p:nvSpPr>
          <p:cNvPr id="4" name="Date Placeholder 3"/>
          <p:cNvSpPr>
            <a:spLocks noGrp="1"/>
          </p:cNvSpPr>
          <p:nvPr>
            <p:ph type="dt" sz="half" idx="2"/>
          </p:nvPr>
        </p:nvSpPr>
        <p:spPr>
          <a:xfrm>
            <a:off x="628650" y="5296959"/>
            <a:ext cx="2057400" cy="304271"/>
          </a:xfrm>
          <a:prstGeom prst="rect">
            <a:avLst/>
          </a:prstGeom>
        </p:spPr>
        <p:txBody>
          <a:bodyPr vert="horz" lIns="91440" tIns="45720" rIns="91440" bIns="45720" rtlCol="0" anchor="ctr"/>
          <a:lstStyle>
            <a:lvl1pPr algn="l">
              <a:defRPr sz="900" b="0" i="0">
                <a:solidFill>
                  <a:schemeClr val="tx1">
                    <a:tint val="82000"/>
                  </a:schemeClr>
                </a:solidFill>
                <a:latin typeface="Times New Roman" panose="02020603050405020304" pitchFamily="18" charset="0"/>
              </a:defRPr>
            </a:lvl1pPr>
          </a:lstStyle>
          <a:p>
            <a:fld id="{D4E6CF7E-C746-084D-BF17-6C523B0D2ACF}" type="datetimeFigureOut">
              <a:rPr lang="en-US" smtClean="0"/>
              <a:pPr/>
              <a:t>2/28/25</a:t>
            </a:fld>
            <a:endParaRPr lang="en-US"/>
          </a:p>
        </p:txBody>
      </p:sp>
      <p:sp>
        <p:nvSpPr>
          <p:cNvPr id="6" name="Slide Number Placeholder 5"/>
          <p:cNvSpPr>
            <a:spLocks noGrp="1"/>
          </p:cNvSpPr>
          <p:nvPr>
            <p:ph type="sldNum" sz="quarter" idx="4"/>
          </p:nvPr>
        </p:nvSpPr>
        <p:spPr>
          <a:xfrm>
            <a:off x="6457950" y="5296959"/>
            <a:ext cx="2057400" cy="304271"/>
          </a:xfrm>
          <a:prstGeom prst="rect">
            <a:avLst/>
          </a:prstGeom>
        </p:spPr>
        <p:txBody>
          <a:bodyPr vert="horz" lIns="91440" tIns="45720" rIns="91440" bIns="45720" rtlCol="0" anchor="ctr"/>
          <a:lstStyle>
            <a:lvl1pPr algn="r">
              <a:defRPr sz="900" b="0" i="0">
                <a:solidFill>
                  <a:schemeClr val="tx1">
                    <a:tint val="82000"/>
                  </a:schemeClr>
                </a:solidFill>
                <a:latin typeface="Times New Roman" panose="02020603050405020304" pitchFamily="18" charset="0"/>
              </a:defRPr>
            </a:lvl1pPr>
          </a:lstStyle>
          <a:p>
            <a:fld id="{32A23974-83D8-7045-B8FB-83D6C4E40E34}" type="slidenum">
              <a:rPr lang="en-US" smtClean="0"/>
              <a:pPr/>
              <a:t>‹#›</a:t>
            </a:fld>
            <a:endParaRPr lang="en-US"/>
          </a:p>
        </p:txBody>
      </p:sp>
    </p:spTree>
    <p:extLst>
      <p:ext uri="{BB962C8B-B14F-4D97-AF65-F5344CB8AC3E}">
        <p14:creationId xmlns:p14="http://schemas.microsoft.com/office/powerpoint/2010/main" val="144703760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685800" rtl="0" eaLnBrk="1" latinLnBrk="0" hangingPunct="1">
        <a:lnSpc>
          <a:spcPct val="90000"/>
        </a:lnSpc>
        <a:spcBef>
          <a:spcPct val="0"/>
        </a:spcBef>
        <a:buNone/>
        <a:defRPr sz="3300" b="0" i="0" kern="1200">
          <a:solidFill>
            <a:schemeClr val="tx1"/>
          </a:solidFill>
          <a:latin typeface="Times New Roman" panose="02020603050405020304" pitchFamily="18" charset="0"/>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1800" b="0" i="0" kern="1200" baseline="0">
          <a:solidFill>
            <a:schemeClr val="tx1"/>
          </a:solidFill>
          <a:latin typeface="Times New Roman" panose="02020603050405020304" pitchFamily="18" charset="0"/>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b="0" i="0" kern="1200" baseline="0">
          <a:solidFill>
            <a:schemeClr val="tx1"/>
          </a:solidFill>
          <a:latin typeface="Times New Roman" panose="02020603050405020304" pitchFamily="18" charset="0"/>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800" b="0" i="0" kern="1200" baseline="0">
          <a:solidFill>
            <a:schemeClr val="tx1"/>
          </a:solidFill>
          <a:latin typeface="Times New Roman" panose="02020603050405020304" pitchFamily="18" charset="0"/>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800" b="0" i="0" kern="1200" baseline="0">
          <a:solidFill>
            <a:schemeClr val="tx1"/>
          </a:solidFill>
          <a:latin typeface="Times New Roman" panose="02020603050405020304" pitchFamily="18" charset="0"/>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800" b="0" i="0" kern="1200" baseline="0">
          <a:solidFill>
            <a:schemeClr val="tx1"/>
          </a:solidFill>
          <a:latin typeface="Times New Roman" panose="02020603050405020304" pitchFamily="18" charset="0"/>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883E145E-7437-5592-0FFF-32B24FCB537F}"/>
              </a:ext>
            </a:extLst>
          </p:cNvPr>
          <p:cNvSpPr txBox="1">
            <a:spLocks noChangeArrowheads="1"/>
          </p:cNvSpPr>
          <p:nvPr/>
        </p:nvSpPr>
        <p:spPr bwMode="auto">
          <a:xfrm>
            <a:off x="0" y="59996"/>
            <a:ext cx="9144000" cy="511256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20000"/>
              </a:spcBef>
              <a:spcAft>
                <a:spcPct val="0"/>
              </a:spcAft>
              <a:buClrTx/>
              <a:buSzTx/>
              <a:buFontTx/>
              <a:buNone/>
              <a:tabLst/>
              <a:defRPr/>
            </a:pPr>
            <a:endParaRPr lang="en-US" sz="4400" kern="0" dirty="0">
              <a:solidFill>
                <a:srgbClr val="FFFF00"/>
              </a:solidFill>
              <a:latin typeface="Times New Roman" panose="02020603050405020304" pitchFamily="18" charset="0"/>
              <a:ea typeface="+mn-ea"/>
              <a:cs typeface="+mn-cs"/>
            </a:endParaRPr>
          </a:p>
          <a:p>
            <a:pPr marL="0" marR="0" lvl="0" indent="0" algn="ctr" defTabSz="914400" rtl="0" eaLnBrk="1" fontAlgn="base" latinLnBrk="0" hangingPunct="1">
              <a:lnSpc>
                <a:spcPct val="100000"/>
              </a:lnSpc>
              <a:spcBef>
                <a:spcPct val="20000"/>
              </a:spcBef>
              <a:spcAft>
                <a:spcPct val="0"/>
              </a:spcAft>
              <a:buClrTx/>
              <a:buSzTx/>
              <a:buFontTx/>
              <a:buNone/>
              <a:tabLst/>
              <a:defRPr/>
            </a:pPr>
            <a:r>
              <a:rPr lang="en-US" sz="4400" kern="0" dirty="0">
                <a:solidFill>
                  <a:srgbClr val="FFFF00"/>
                </a:solidFill>
                <a:latin typeface="Times New Roman" panose="02020603050405020304" pitchFamily="18" charset="0"/>
                <a:ea typeface="+mn-ea"/>
                <a:cs typeface="+mn-cs"/>
              </a:rPr>
              <a:t>1 Thessalonians 4:1-12</a:t>
            </a:r>
          </a:p>
          <a:p>
            <a:pPr marL="0" marR="0" lvl="0" indent="0" algn="ctr" defTabSz="914400" rtl="0" eaLnBrk="1" fontAlgn="base" latinLnBrk="0" hangingPunct="1">
              <a:lnSpc>
                <a:spcPct val="100000"/>
              </a:lnSpc>
              <a:spcBef>
                <a:spcPct val="20000"/>
              </a:spcBef>
              <a:spcAft>
                <a:spcPct val="0"/>
              </a:spcAft>
              <a:buClrTx/>
              <a:buSzTx/>
              <a:buFontTx/>
              <a:buNone/>
              <a:tabLst/>
              <a:defRPr/>
            </a:pPr>
            <a:endParaRPr lang="en-US" sz="4400" kern="0" dirty="0">
              <a:solidFill>
                <a:srgbClr val="FFFF00"/>
              </a:solidFill>
              <a:latin typeface="Times New Roman" panose="02020603050405020304" pitchFamily="18" charset="0"/>
            </a:endParaRPr>
          </a:p>
          <a:p>
            <a:pPr marL="0" marR="0" lvl="0" indent="0" algn="ctr" defTabSz="914400" rtl="0" eaLnBrk="1" fontAlgn="base" latinLnBrk="0" hangingPunct="1">
              <a:lnSpc>
                <a:spcPct val="100000"/>
              </a:lnSpc>
              <a:spcBef>
                <a:spcPct val="20000"/>
              </a:spcBef>
              <a:spcAft>
                <a:spcPct val="0"/>
              </a:spcAft>
              <a:buClrTx/>
              <a:buSzTx/>
              <a:buFontTx/>
              <a:buNone/>
              <a:tabLst/>
              <a:defRPr/>
            </a:pPr>
            <a:r>
              <a:rPr lang="en-US" i="1" kern="0" dirty="0">
                <a:solidFill>
                  <a:srgbClr val="FFFF00"/>
                </a:solidFill>
                <a:latin typeface="Times New Roman" panose="02020603050405020304" pitchFamily="18" charset="0"/>
                <a:ea typeface="+mn-ea"/>
                <a:cs typeface="Times New Roman" panose="02020603050405020304" pitchFamily="18" charset="0"/>
              </a:rPr>
              <a:t>(English Standard Version)</a:t>
            </a:r>
          </a:p>
          <a:p>
            <a:pPr marL="0" marR="0" lvl="0" indent="0" algn="r" defTabSz="914400" rtl="0" eaLnBrk="1" fontAlgn="base" latinLnBrk="0" hangingPunct="1">
              <a:lnSpc>
                <a:spcPct val="100000"/>
              </a:lnSpc>
              <a:spcBef>
                <a:spcPct val="20000"/>
              </a:spcBef>
              <a:spcAft>
                <a:spcPct val="0"/>
              </a:spcAft>
              <a:buClrTx/>
              <a:buSzTx/>
              <a:buFontTx/>
              <a:buNone/>
              <a:tabLst/>
              <a:defRPr/>
            </a:pPr>
            <a:endParaRPr lang="en-US" kern="0" dirty="0">
              <a:solidFill>
                <a:schemeClr val="bg1"/>
              </a:solidFill>
              <a:latin typeface="Times New Roman" panose="02020603050405020304" pitchFamily="18" charset="0"/>
              <a:ea typeface="+mn-ea"/>
              <a:cs typeface="Times New Roman" panose="02020603050405020304" pitchFamily="18" charset="0"/>
            </a:endParaRPr>
          </a:p>
          <a:p>
            <a:pPr marL="0" marR="0" lvl="0" indent="0" algn="r" defTabSz="914400" rtl="0" eaLnBrk="1" fontAlgn="base" latinLnBrk="0" hangingPunct="1">
              <a:lnSpc>
                <a:spcPct val="100000"/>
              </a:lnSpc>
              <a:spcBef>
                <a:spcPct val="20000"/>
              </a:spcBef>
              <a:spcAft>
                <a:spcPct val="0"/>
              </a:spcAft>
              <a:buClrTx/>
              <a:buSzTx/>
              <a:buFontTx/>
              <a:buNone/>
              <a:tabLst/>
              <a:defRPr/>
            </a:pPr>
            <a:endParaRPr lang="en-US" kern="0" dirty="0">
              <a:solidFill>
                <a:schemeClr val="bg1"/>
              </a:solidFill>
              <a:latin typeface="Times New Roman" panose="02020603050405020304" pitchFamily="18" charset="0"/>
              <a:ea typeface="+mn-ea"/>
              <a:cs typeface="Times New Roman" panose="02020603050405020304" pitchFamily="18" charset="0"/>
            </a:endParaRPr>
          </a:p>
          <a:p>
            <a:pPr marL="0" marR="0" lvl="0" indent="0" algn="r" defTabSz="914400" rtl="0" eaLnBrk="1" fontAlgn="base" latinLnBrk="0" hangingPunct="1">
              <a:lnSpc>
                <a:spcPct val="100000"/>
              </a:lnSpc>
              <a:spcBef>
                <a:spcPct val="20000"/>
              </a:spcBef>
              <a:spcAft>
                <a:spcPct val="0"/>
              </a:spcAft>
              <a:buClrTx/>
              <a:buSzTx/>
              <a:buFontTx/>
              <a:buNone/>
              <a:tabLst/>
              <a:defRPr/>
            </a:pPr>
            <a:endParaRPr lang="en-US" kern="0" dirty="0">
              <a:solidFill>
                <a:schemeClr val="bg1"/>
              </a:solidFill>
              <a:latin typeface="Times New Roman" panose="02020603050405020304" pitchFamily="18" charset="0"/>
              <a:ea typeface="+mn-ea"/>
              <a:cs typeface="Times New Roman" panose="02020603050405020304" pitchFamily="18" charset="0"/>
            </a:endParaRPr>
          </a:p>
          <a:p>
            <a:pPr marL="0" marR="0" lvl="0" indent="0" algn="r" defTabSz="914400" rtl="0" eaLnBrk="1" fontAlgn="base" latinLnBrk="0" hangingPunct="1">
              <a:lnSpc>
                <a:spcPct val="100000"/>
              </a:lnSpc>
              <a:spcBef>
                <a:spcPct val="20000"/>
              </a:spcBef>
              <a:spcAft>
                <a:spcPct val="0"/>
              </a:spcAft>
              <a:buClrTx/>
              <a:buSzTx/>
              <a:buFontTx/>
              <a:buNone/>
              <a:tabLst/>
              <a:defRPr/>
            </a:pPr>
            <a:endParaRPr lang="en-US" kern="0" dirty="0">
              <a:solidFill>
                <a:schemeClr val="bg1"/>
              </a:solidFill>
              <a:latin typeface="Times New Roman" panose="02020603050405020304" pitchFamily="18" charset="0"/>
              <a:ea typeface="+mn-ea"/>
              <a:cs typeface="Times New Roman" panose="02020603050405020304" pitchFamily="18" charset="0"/>
            </a:endParaRPr>
          </a:p>
          <a:p>
            <a:pPr marL="0" marR="0" lvl="0" indent="0" algn="r" defTabSz="914400" rtl="0" eaLnBrk="1" fontAlgn="base" latinLnBrk="0" hangingPunct="1">
              <a:lnSpc>
                <a:spcPct val="100000"/>
              </a:lnSpc>
              <a:spcBef>
                <a:spcPct val="20000"/>
              </a:spcBef>
              <a:spcAft>
                <a:spcPct val="0"/>
              </a:spcAft>
              <a:buClrTx/>
              <a:buSzTx/>
              <a:buFontTx/>
              <a:buNone/>
              <a:tabLst/>
              <a:defRPr/>
            </a:pPr>
            <a:endParaRPr lang="en-US" kern="0" dirty="0">
              <a:solidFill>
                <a:schemeClr val="bg1"/>
              </a:solidFill>
              <a:latin typeface="Times New Roman" panose="02020603050405020304" pitchFamily="18" charset="0"/>
              <a:ea typeface="+mn-ea"/>
              <a:cs typeface="Times New Roman" panose="02020603050405020304" pitchFamily="18" charset="0"/>
            </a:endParaRPr>
          </a:p>
          <a:p>
            <a:pPr marL="0" marR="0" lvl="0" indent="0" algn="r" defTabSz="914400" rtl="0" eaLnBrk="1" fontAlgn="base" latinLnBrk="0" hangingPunct="1">
              <a:lnSpc>
                <a:spcPct val="100000"/>
              </a:lnSpc>
              <a:spcBef>
                <a:spcPct val="20000"/>
              </a:spcBef>
              <a:spcAft>
                <a:spcPct val="0"/>
              </a:spcAft>
              <a:buClrTx/>
              <a:buSzTx/>
              <a:buFontTx/>
              <a:buNone/>
              <a:tabLst/>
              <a:defRPr/>
            </a:pPr>
            <a:r>
              <a:rPr lang="en-US" kern="0" dirty="0">
                <a:solidFill>
                  <a:schemeClr val="bg1"/>
                </a:solidFill>
                <a:latin typeface="Times New Roman" panose="02020603050405020304" pitchFamily="18" charset="0"/>
                <a:ea typeface="+mn-ea"/>
                <a:cs typeface="Times New Roman" panose="02020603050405020304" pitchFamily="18" charset="0"/>
              </a:rPr>
              <a:t>2  Slides</a:t>
            </a:r>
          </a:p>
          <a:p>
            <a:pPr marL="0" marR="0" lvl="0" indent="0" algn="ctr" defTabSz="914400" rtl="0" eaLnBrk="1" fontAlgn="base" latinLnBrk="0" hangingPunct="1">
              <a:lnSpc>
                <a:spcPct val="100000"/>
              </a:lnSpc>
              <a:spcBef>
                <a:spcPct val="20000"/>
              </a:spcBef>
              <a:spcAft>
                <a:spcPct val="0"/>
              </a:spcAft>
              <a:buClrTx/>
              <a:buSzTx/>
              <a:buFontTx/>
              <a:buNone/>
              <a:tabLst/>
              <a:defRPr/>
            </a:pPr>
            <a:endParaRPr lang="en-US" sz="4400" kern="0" dirty="0">
              <a:solidFill>
                <a:srgbClr val="FFFF00"/>
              </a:solidFill>
              <a:latin typeface="Times New Roman" panose="02020603050405020304" pitchFamily="18" charset="0"/>
              <a:ea typeface="+mn-ea"/>
              <a:cs typeface="+mn-cs"/>
            </a:endParaRPr>
          </a:p>
          <a:p>
            <a:pPr marL="0" marR="0" lvl="0" indent="0" algn="ctr" defTabSz="914400" rtl="0" eaLnBrk="1" fontAlgn="base" latinLnBrk="0" hangingPunct="1">
              <a:lnSpc>
                <a:spcPct val="100000"/>
              </a:lnSpc>
              <a:spcBef>
                <a:spcPct val="20000"/>
              </a:spcBef>
              <a:spcAft>
                <a:spcPct val="0"/>
              </a:spcAft>
              <a:buClrTx/>
              <a:buSzTx/>
              <a:buFontTx/>
              <a:buNone/>
              <a:tabLst/>
              <a:defRPr/>
            </a:pPr>
            <a:endParaRPr lang="en-AU" sz="4400" kern="0" dirty="0">
              <a:solidFill>
                <a:srgbClr val="FFFF00"/>
              </a:solidFill>
              <a:latin typeface="Times New Roman" panose="02020603050405020304" pitchFamily="18" charset="0"/>
              <a:ea typeface="+mn-ea"/>
              <a:cs typeface="+mn-cs"/>
            </a:endParaRPr>
          </a:p>
          <a:p>
            <a:pPr marL="0" marR="0" lvl="0" indent="0" algn="ctr" defTabSz="914400" rtl="0" eaLnBrk="1" fontAlgn="base" latinLnBrk="0" hangingPunct="1">
              <a:lnSpc>
                <a:spcPct val="100000"/>
              </a:lnSpc>
              <a:spcBef>
                <a:spcPct val="20000"/>
              </a:spcBef>
              <a:spcAft>
                <a:spcPct val="0"/>
              </a:spcAft>
              <a:buClrTx/>
              <a:buSzTx/>
              <a:buFontTx/>
              <a:buNone/>
              <a:tabLst/>
              <a:defRPr/>
            </a:pPr>
            <a:endParaRPr lang="en-AU" sz="4400" kern="0" dirty="0">
              <a:solidFill>
                <a:srgbClr val="FFFF00"/>
              </a:solidFill>
              <a:latin typeface="Times New Roman" panose="02020603050405020304" pitchFamily="18" charset="0"/>
              <a:ea typeface="+mn-ea"/>
              <a:cs typeface="+mn-cs"/>
            </a:endParaRPr>
          </a:p>
          <a:p>
            <a:pPr marL="0" marR="0" lvl="0" indent="0" algn="ctr" defTabSz="914400" rtl="0" eaLnBrk="1" fontAlgn="base" latinLnBrk="0" hangingPunct="1">
              <a:lnSpc>
                <a:spcPct val="100000"/>
              </a:lnSpc>
              <a:spcBef>
                <a:spcPct val="20000"/>
              </a:spcBef>
              <a:spcAft>
                <a:spcPct val="0"/>
              </a:spcAft>
              <a:buClrTx/>
              <a:buSzTx/>
              <a:buFontTx/>
              <a:buNone/>
              <a:tabLst/>
              <a:defRPr/>
            </a:pPr>
            <a:endParaRPr lang="en-AU" sz="4400" kern="0" dirty="0">
              <a:solidFill>
                <a:srgbClr val="FFFF00"/>
              </a:solidFill>
              <a:latin typeface="Times New Roman" panose="02020603050405020304" pitchFamily="18" charset="0"/>
              <a:ea typeface="+mn-ea"/>
              <a:cs typeface="+mn-cs"/>
            </a:endParaRPr>
          </a:p>
        </p:txBody>
      </p:sp>
    </p:spTree>
    <p:extLst>
      <p:ext uri="{BB962C8B-B14F-4D97-AF65-F5344CB8AC3E}">
        <p14:creationId xmlns:p14="http://schemas.microsoft.com/office/powerpoint/2010/main" val="390271683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5" name="Text Box 4">
            <a:extLst>
              <a:ext uri="{FF2B5EF4-FFF2-40B4-BE49-F238E27FC236}">
                <a16:creationId xmlns:a16="http://schemas.microsoft.com/office/drawing/2014/main" id="{36360AE9-4356-30FF-96CC-16A6408493FB}"/>
              </a:ext>
            </a:extLst>
          </p:cNvPr>
          <p:cNvSpPr txBox="1">
            <a:spLocks noChangeArrowheads="1"/>
          </p:cNvSpPr>
          <p:nvPr/>
        </p:nvSpPr>
        <p:spPr bwMode="auto">
          <a:xfrm>
            <a:off x="22444" y="0"/>
            <a:ext cx="9144000" cy="5124544"/>
          </a:xfrm>
          <a:prstGeom prst="rect">
            <a:avLst/>
          </a:prstGeom>
          <a:noFill/>
          <a:ln w="9525">
            <a:noFill/>
            <a:miter lim="800000"/>
            <a:headEnd/>
            <a:tailEnd/>
          </a:ln>
        </p:spPr>
        <p:txBody>
          <a:bodyPr wrap="square">
            <a:prstTxWarp prst="textNoShape">
              <a:avLst/>
            </a:prstTxWarp>
            <a:spAutoFit/>
          </a:bodyPr>
          <a:lstStyle/>
          <a:p>
            <a:pPr>
              <a:lnSpc>
                <a:spcPct val="115000"/>
              </a:lnSpc>
              <a:spcAft>
                <a:spcPts val="1000"/>
              </a:spcAft>
            </a:pPr>
            <a:r>
              <a:rPr lang="en-AU" sz="2600" b="1" dirty="0">
                <a:solidFill>
                  <a:srgbClr val="FFFFFF"/>
                </a:solidFill>
                <a:effectLst/>
                <a:latin typeface="Times New Roman" panose="02020603050405020304" pitchFamily="18" charset="0"/>
                <a:ea typeface="Times New Roman" panose="02020603050405020304" pitchFamily="18" charset="0"/>
              </a:rPr>
              <a:t>4 </a:t>
            </a:r>
            <a:r>
              <a:rPr lang="en-AU" sz="2600" dirty="0">
                <a:solidFill>
                  <a:srgbClr val="FFFFFF"/>
                </a:solidFill>
                <a:effectLst/>
                <a:latin typeface="Times New Roman" panose="02020603050405020304" pitchFamily="18" charset="0"/>
                <a:ea typeface="Times New Roman" panose="02020603050405020304" pitchFamily="18" charset="0"/>
              </a:rPr>
              <a:t>Finally, then, brothers, we ask and urge you in the Lord Jesus, that as you received from us how you ought to walk and to please God, just as you are doing, that you do so more and more.  </a:t>
            </a:r>
            <a:r>
              <a:rPr lang="en-AU" sz="2600" b="1" baseline="30000" dirty="0">
                <a:solidFill>
                  <a:srgbClr val="FFFFFF"/>
                </a:solidFill>
                <a:effectLst/>
                <a:latin typeface="Times New Roman" panose="02020603050405020304" pitchFamily="18" charset="0"/>
                <a:ea typeface="Times New Roman" panose="02020603050405020304" pitchFamily="18" charset="0"/>
              </a:rPr>
              <a:t>2 </a:t>
            </a:r>
            <a:r>
              <a:rPr lang="en-AU" sz="2600" dirty="0">
                <a:solidFill>
                  <a:srgbClr val="FFFFFF"/>
                </a:solidFill>
                <a:effectLst/>
                <a:latin typeface="Times New Roman" panose="02020603050405020304" pitchFamily="18" charset="0"/>
                <a:ea typeface="Times New Roman" panose="02020603050405020304" pitchFamily="18" charset="0"/>
              </a:rPr>
              <a:t>For you know what instructions we gave you through the Lord Jesus.  </a:t>
            </a:r>
            <a:r>
              <a:rPr lang="en-AU" sz="2600" b="1" baseline="30000" dirty="0">
                <a:solidFill>
                  <a:srgbClr val="FFFFFF"/>
                </a:solidFill>
                <a:effectLst/>
                <a:latin typeface="Times New Roman" panose="02020603050405020304" pitchFamily="18" charset="0"/>
                <a:ea typeface="Times New Roman" panose="02020603050405020304" pitchFamily="18" charset="0"/>
              </a:rPr>
              <a:t>3 </a:t>
            </a:r>
            <a:r>
              <a:rPr lang="en-AU" sz="2600" dirty="0">
                <a:solidFill>
                  <a:srgbClr val="FFFFFF"/>
                </a:solidFill>
                <a:effectLst/>
                <a:latin typeface="Times New Roman" panose="02020603050405020304" pitchFamily="18" charset="0"/>
                <a:ea typeface="Times New Roman" panose="02020603050405020304" pitchFamily="18" charset="0"/>
              </a:rPr>
              <a:t>For this is the will of God, your sanctification:  that you abstain from sexual immorality; </a:t>
            </a:r>
            <a:r>
              <a:rPr lang="en-AU" sz="2600" b="1" baseline="30000" dirty="0">
                <a:solidFill>
                  <a:srgbClr val="FFFFFF"/>
                </a:solidFill>
                <a:effectLst/>
                <a:latin typeface="Times New Roman" panose="02020603050405020304" pitchFamily="18" charset="0"/>
                <a:ea typeface="Times New Roman" panose="02020603050405020304" pitchFamily="18" charset="0"/>
              </a:rPr>
              <a:t>4 </a:t>
            </a:r>
            <a:r>
              <a:rPr lang="en-AU" sz="2600" dirty="0">
                <a:solidFill>
                  <a:srgbClr val="FFFFFF"/>
                </a:solidFill>
                <a:effectLst/>
                <a:latin typeface="Times New Roman" panose="02020603050405020304" pitchFamily="18" charset="0"/>
                <a:ea typeface="Times New Roman" panose="02020603050405020304" pitchFamily="18" charset="0"/>
              </a:rPr>
              <a:t>that each one of you know how to control his own body in holiness and honour, </a:t>
            </a:r>
            <a:r>
              <a:rPr lang="en-AU" sz="2600" b="1" baseline="30000" dirty="0">
                <a:solidFill>
                  <a:srgbClr val="FFFFFF"/>
                </a:solidFill>
                <a:effectLst/>
                <a:latin typeface="Times New Roman" panose="02020603050405020304" pitchFamily="18" charset="0"/>
                <a:ea typeface="Times New Roman" panose="02020603050405020304" pitchFamily="18" charset="0"/>
              </a:rPr>
              <a:t>5 </a:t>
            </a:r>
            <a:r>
              <a:rPr lang="en-AU" sz="2600" dirty="0">
                <a:solidFill>
                  <a:srgbClr val="FFFFFF"/>
                </a:solidFill>
                <a:effectLst/>
                <a:latin typeface="Times New Roman" panose="02020603050405020304" pitchFamily="18" charset="0"/>
                <a:ea typeface="Times New Roman" panose="02020603050405020304" pitchFamily="18" charset="0"/>
              </a:rPr>
              <a:t>not in the passion of lust like the Gentiles who do not know God;  </a:t>
            </a:r>
            <a:r>
              <a:rPr lang="en-AU" sz="2600" b="1" baseline="30000" dirty="0">
                <a:solidFill>
                  <a:srgbClr val="FFFFFF"/>
                </a:solidFill>
                <a:effectLst/>
                <a:latin typeface="Times New Roman" panose="02020603050405020304" pitchFamily="18" charset="0"/>
                <a:ea typeface="Times New Roman" panose="02020603050405020304" pitchFamily="18" charset="0"/>
              </a:rPr>
              <a:t>6 </a:t>
            </a:r>
            <a:r>
              <a:rPr lang="en-AU" sz="2600" dirty="0">
                <a:solidFill>
                  <a:srgbClr val="FFFFFF"/>
                </a:solidFill>
                <a:effectLst/>
                <a:latin typeface="Times New Roman" panose="02020603050405020304" pitchFamily="18" charset="0"/>
                <a:ea typeface="Times New Roman" panose="02020603050405020304" pitchFamily="18" charset="0"/>
              </a:rPr>
              <a:t>that no one transgress and wrong his brother in this matter, because the Lord is an avenger in all these things, as we told you beforehand and solemnly warned you. </a:t>
            </a:r>
            <a:endParaRPr lang="en-AU" sz="2600" dirty="0">
              <a:effectLst/>
              <a:latin typeface="Calibri" panose="020F0502020204030204" pitchFamily="34" charset="0"/>
              <a:ea typeface="Times New Roman" panose="02020603050405020304" pitchFamily="18" charset="0"/>
            </a:endParaRPr>
          </a:p>
        </p:txBody>
      </p:sp>
    </p:spTree>
    <p:extLst>
      <p:ext uri="{BB962C8B-B14F-4D97-AF65-F5344CB8AC3E}">
        <p14:creationId xmlns:p14="http://schemas.microsoft.com/office/powerpoint/2010/main" val="408942973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5" name="Text Box 4">
            <a:extLst>
              <a:ext uri="{FF2B5EF4-FFF2-40B4-BE49-F238E27FC236}">
                <a16:creationId xmlns:a16="http://schemas.microsoft.com/office/drawing/2014/main" id="{36360AE9-4356-30FF-96CC-16A6408493FB}"/>
              </a:ext>
            </a:extLst>
          </p:cNvPr>
          <p:cNvSpPr txBox="1">
            <a:spLocks noChangeArrowheads="1"/>
          </p:cNvSpPr>
          <p:nvPr/>
        </p:nvSpPr>
        <p:spPr bwMode="auto">
          <a:xfrm>
            <a:off x="22444" y="0"/>
            <a:ext cx="9144000" cy="5494838"/>
          </a:xfrm>
          <a:prstGeom prst="rect">
            <a:avLst/>
          </a:prstGeom>
          <a:noFill/>
          <a:ln w="9525">
            <a:noFill/>
            <a:miter lim="800000"/>
            <a:headEnd/>
            <a:tailEnd/>
          </a:ln>
        </p:spPr>
        <p:txBody>
          <a:bodyPr wrap="square">
            <a:prstTxWarp prst="textNoShape">
              <a:avLst/>
            </a:prstTxWarp>
            <a:spAutoFit/>
          </a:bodyPr>
          <a:lstStyle/>
          <a:p>
            <a:pPr>
              <a:lnSpc>
                <a:spcPct val="115000"/>
              </a:lnSpc>
              <a:spcAft>
                <a:spcPts val="1000"/>
              </a:spcAft>
            </a:pPr>
            <a:r>
              <a:rPr lang="en-AU" sz="2800" b="1" baseline="30000" dirty="0">
                <a:solidFill>
                  <a:srgbClr val="FFFFFF"/>
                </a:solidFill>
                <a:effectLst/>
                <a:latin typeface="Times New Roman" panose="02020603050405020304" pitchFamily="18" charset="0"/>
                <a:ea typeface="Times New Roman" panose="02020603050405020304" pitchFamily="18" charset="0"/>
              </a:rPr>
              <a:t>7 </a:t>
            </a:r>
            <a:r>
              <a:rPr lang="en-AU" sz="2800" dirty="0">
                <a:solidFill>
                  <a:srgbClr val="FFFFFF"/>
                </a:solidFill>
                <a:effectLst/>
                <a:latin typeface="Times New Roman" panose="02020603050405020304" pitchFamily="18" charset="0"/>
                <a:ea typeface="Times New Roman" panose="02020603050405020304" pitchFamily="18" charset="0"/>
              </a:rPr>
              <a:t>For God has not called us for impurity, but in holiness.  </a:t>
            </a:r>
            <a:r>
              <a:rPr lang="en-AU" sz="2800" b="1" baseline="30000" dirty="0">
                <a:solidFill>
                  <a:srgbClr val="FFFFFF"/>
                </a:solidFill>
                <a:effectLst/>
                <a:latin typeface="Times New Roman" panose="02020603050405020304" pitchFamily="18" charset="0"/>
                <a:ea typeface="Times New Roman" panose="02020603050405020304" pitchFamily="18" charset="0"/>
              </a:rPr>
              <a:t>8 </a:t>
            </a:r>
            <a:r>
              <a:rPr lang="en-AU" sz="2800" dirty="0">
                <a:solidFill>
                  <a:srgbClr val="FFFFFF"/>
                </a:solidFill>
                <a:effectLst/>
                <a:latin typeface="Times New Roman" panose="02020603050405020304" pitchFamily="18" charset="0"/>
                <a:ea typeface="Times New Roman" panose="02020603050405020304" pitchFamily="18" charset="0"/>
              </a:rPr>
              <a:t>Therefore whoever disregards this, disregards not man but God, who gives his Holy Spirit to you. </a:t>
            </a:r>
            <a:endParaRPr lang="en-AU" sz="1200" dirty="0">
              <a:effectLst/>
              <a:latin typeface="Calibri" panose="020F0502020204030204" pitchFamily="34" charset="0"/>
              <a:ea typeface="Times New Roman" panose="02020603050405020304" pitchFamily="18" charset="0"/>
            </a:endParaRPr>
          </a:p>
          <a:p>
            <a:pPr>
              <a:lnSpc>
                <a:spcPct val="115000"/>
              </a:lnSpc>
              <a:spcAft>
                <a:spcPts val="1000"/>
              </a:spcAft>
            </a:pPr>
            <a:r>
              <a:rPr lang="en-AU" sz="1200" dirty="0">
                <a:solidFill>
                  <a:srgbClr val="FFFFFF"/>
                </a:solidFill>
                <a:effectLst/>
                <a:latin typeface="Times New Roman" panose="02020603050405020304" pitchFamily="18" charset="0"/>
                <a:ea typeface="Times New Roman" panose="02020603050405020304" pitchFamily="18" charset="0"/>
              </a:rPr>
              <a:t> </a:t>
            </a:r>
            <a:endParaRPr lang="en-AU" sz="1200" dirty="0">
              <a:effectLst/>
              <a:latin typeface="Calibri" panose="020F0502020204030204" pitchFamily="34" charset="0"/>
              <a:ea typeface="Times New Roman" panose="02020603050405020304" pitchFamily="18" charset="0"/>
            </a:endParaRPr>
          </a:p>
          <a:p>
            <a:r>
              <a:rPr lang="en-AU" sz="2800" b="1" baseline="30000" dirty="0">
                <a:solidFill>
                  <a:srgbClr val="FFFFFF"/>
                </a:solidFill>
                <a:effectLst/>
                <a:latin typeface="Times New Roman" panose="02020603050405020304" pitchFamily="18" charset="0"/>
                <a:ea typeface="Times New Roman" panose="02020603050405020304" pitchFamily="18" charset="0"/>
              </a:rPr>
              <a:t>9 </a:t>
            </a:r>
            <a:r>
              <a:rPr lang="en-AU" sz="2800" dirty="0">
                <a:solidFill>
                  <a:srgbClr val="FFFFFF"/>
                </a:solidFill>
                <a:effectLst/>
                <a:latin typeface="Times New Roman" panose="02020603050405020304" pitchFamily="18" charset="0"/>
                <a:ea typeface="Times New Roman" panose="02020603050405020304" pitchFamily="18" charset="0"/>
              </a:rPr>
              <a:t>Now concerning brotherly love you have no need for anyone to write to you, for you yourselves have been taught by God to love one another, </a:t>
            </a:r>
            <a:r>
              <a:rPr lang="en-AU" sz="2800" b="1" baseline="30000" dirty="0">
                <a:solidFill>
                  <a:srgbClr val="FFFFFF"/>
                </a:solidFill>
                <a:effectLst/>
                <a:latin typeface="Times New Roman" panose="02020603050405020304" pitchFamily="18" charset="0"/>
                <a:ea typeface="Times New Roman" panose="02020603050405020304" pitchFamily="18" charset="0"/>
              </a:rPr>
              <a:t>10 </a:t>
            </a:r>
            <a:r>
              <a:rPr lang="en-AU" sz="2800" dirty="0">
                <a:solidFill>
                  <a:srgbClr val="FFFFFF"/>
                </a:solidFill>
                <a:effectLst/>
                <a:latin typeface="Times New Roman" panose="02020603050405020304" pitchFamily="18" charset="0"/>
                <a:ea typeface="Times New Roman" panose="02020603050405020304" pitchFamily="18" charset="0"/>
              </a:rPr>
              <a:t>for that indeed is what you are doing to all the brothers throughout Macedonia.  But we urge you, brothers, to do this more and more, </a:t>
            </a:r>
            <a:r>
              <a:rPr lang="en-AU" sz="2800" b="1" baseline="30000" dirty="0">
                <a:solidFill>
                  <a:srgbClr val="FFFFFF"/>
                </a:solidFill>
                <a:effectLst/>
                <a:latin typeface="Times New Roman" panose="02020603050405020304" pitchFamily="18" charset="0"/>
                <a:ea typeface="Times New Roman" panose="02020603050405020304" pitchFamily="18" charset="0"/>
              </a:rPr>
              <a:t>11 </a:t>
            </a:r>
            <a:r>
              <a:rPr lang="en-AU" sz="2800" dirty="0">
                <a:solidFill>
                  <a:srgbClr val="FFFFFF"/>
                </a:solidFill>
                <a:effectLst/>
                <a:latin typeface="Times New Roman" panose="02020603050405020304" pitchFamily="18" charset="0"/>
                <a:ea typeface="Times New Roman" panose="02020603050405020304" pitchFamily="18" charset="0"/>
              </a:rPr>
              <a:t>and to aspire to live quietly, and to mind your own affairs, and to work with your hands, as we instructed you, </a:t>
            </a:r>
            <a:r>
              <a:rPr lang="en-AU" sz="2800" b="1" baseline="30000" dirty="0">
                <a:solidFill>
                  <a:srgbClr val="FFFFFF"/>
                </a:solidFill>
                <a:effectLst/>
                <a:latin typeface="Times New Roman" panose="02020603050405020304" pitchFamily="18" charset="0"/>
                <a:ea typeface="Times New Roman" panose="02020603050405020304" pitchFamily="18" charset="0"/>
              </a:rPr>
              <a:t>12 </a:t>
            </a:r>
            <a:r>
              <a:rPr lang="en-AU" sz="2800" dirty="0">
                <a:solidFill>
                  <a:srgbClr val="FFFFFF"/>
                </a:solidFill>
                <a:effectLst/>
                <a:latin typeface="Times New Roman" panose="02020603050405020304" pitchFamily="18" charset="0"/>
                <a:ea typeface="Times New Roman" panose="02020603050405020304" pitchFamily="18" charset="0"/>
              </a:rPr>
              <a:t>so that you may walk properly before outsiders and be dependent on no one.</a:t>
            </a:r>
            <a:r>
              <a:rPr lang="en-AU" sz="2800" dirty="0">
                <a:effectLst/>
              </a:rPr>
              <a:t> </a:t>
            </a:r>
            <a:endParaRPr lang="en-AU" sz="2800" dirty="0">
              <a:effectLst/>
              <a:latin typeface="Calibri" panose="020F0502020204030204" pitchFamily="34" charset="0"/>
              <a:ea typeface="Times New Roman" panose="02020603050405020304" pitchFamily="18" charset="0"/>
            </a:endParaRPr>
          </a:p>
        </p:txBody>
      </p:sp>
    </p:spTree>
    <p:extLst>
      <p:ext uri="{BB962C8B-B14F-4D97-AF65-F5344CB8AC3E}">
        <p14:creationId xmlns:p14="http://schemas.microsoft.com/office/powerpoint/2010/main" val="114092430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B2DA048A-7DBC-C32E-8A53-21311550EB02}"/>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00D476A1-A274-359B-BECE-8A697B2A5716}"/>
              </a:ext>
            </a:extLst>
          </p:cNvPr>
          <p:cNvSpPr txBox="1"/>
          <p:nvPr/>
        </p:nvSpPr>
        <p:spPr>
          <a:xfrm>
            <a:off x="0" y="426109"/>
            <a:ext cx="9144000" cy="369332"/>
          </a:xfrm>
          <a:prstGeom prst="rect">
            <a:avLst/>
          </a:prstGeom>
          <a:noFill/>
        </p:spPr>
        <p:txBody>
          <a:bodyPr wrap="square" rtlCol="0">
            <a:spAutoFit/>
          </a:bodyPr>
          <a:lstStyle/>
          <a:p>
            <a:pPr marL="179388" marR="0" lvl="0" indent="-179388"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AU" sz="1800" b="0" i="0" u="none" strike="noStrike" kern="1200" cap="none" spc="0" normalizeH="0" baseline="0" noProof="0" dirty="0">
                <a:ln>
                  <a:noFill/>
                </a:ln>
                <a:solidFill>
                  <a:prstClr val="white"/>
                </a:solidFill>
                <a:effectLst/>
                <a:uLnTx/>
                <a:uFillTx/>
                <a:latin typeface="Times New Roman" panose="02020603050405020304" pitchFamily="18" charset="0"/>
                <a:ea typeface="+mn-ea"/>
                <a:cs typeface="Times New Roman" panose="02020603050405020304" pitchFamily="18" charset="0"/>
              </a:rPr>
              <a:t>Knowing our growing</a:t>
            </a:r>
            <a:r>
              <a:rPr kumimoji="0" lang="en-AU" sz="1800" b="0" i="0" u="none" strike="noStrike" kern="1200" cap="none" spc="0" normalizeH="0" noProof="0" dirty="0">
                <a:ln>
                  <a:noFill/>
                </a:ln>
                <a:solidFill>
                  <a:prstClr val="white"/>
                </a:solidFill>
                <a:effectLst/>
                <a:uLnTx/>
                <a:uFillTx/>
                <a:latin typeface="Times New Roman" panose="02020603050405020304" pitchFamily="18" charset="0"/>
                <a:ea typeface="+mn-ea"/>
                <a:cs typeface="Times New Roman" panose="02020603050405020304" pitchFamily="18" charset="0"/>
              </a:rPr>
              <a:t> holiness is the Will of God,  Make every decision based on this.</a:t>
            </a:r>
            <a:endParaRPr kumimoji="0" lang="en-AU" sz="1800" b="0" i="0" u="none" strike="noStrike" kern="1200" cap="none" spc="0" normalizeH="0" baseline="0" noProof="0" dirty="0">
              <a:ln>
                <a:noFill/>
              </a:ln>
              <a:solidFill>
                <a:prstClr val="white"/>
              </a:solidFill>
              <a:effectLst/>
              <a:uLnTx/>
              <a:uFillTx/>
              <a:latin typeface="Times New Roman" panose="02020603050405020304" pitchFamily="18" charset="0"/>
              <a:ea typeface="+mn-ea"/>
              <a:cs typeface="Times New Roman" panose="02020603050405020304" pitchFamily="18" charset="0"/>
            </a:endParaRPr>
          </a:p>
        </p:txBody>
      </p:sp>
      <p:sp>
        <p:nvSpPr>
          <p:cNvPr id="24" name="TextBox 23">
            <a:extLst>
              <a:ext uri="{FF2B5EF4-FFF2-40B4-BE49-F238E27FC236}">
                <a16:creationId xmlns:a16="http://schemas.microsoft.com/office/drawing/2014/main" id="{38B15CE5-C8D8-F2D0-D812-2D847E7EC70E}"/>
              </a:ext>
            </a:extLst>
          </p:cNvPr>
          <p:cNvSpPr txBox="1"/>
          <p:nvPr/>
        </p:nvSpPr>
        <p:spPr>
          <a:xfrm>
            <a:off x="0" y="1646131"/>
            <a:ext cx="3437106" cy="400110"/>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AU" sz="2000" b="0" i="0" u="none" strike="noStrike" kern="1200" cap="none" spc="0" normalizeH="0" baseline="0" noProof="0" dirty="0">
                <a:ln>
                  <a:noFill/>
                </a:ln>
                <a:solidFill>
                  <a:srgbClr val="FFFF00"/>
                </a:solidFill>
                <a:effectLst/>
                <a:uLnTx/>
                <a:uFillTx/>
                <a:latin typeface="Times New Roman" panose="02020603050405020304" pitchFamily="18" charset="0"/>
                <a:ea typeface="+mn-ea"/>
                <a:cs typeface="Times New Roman" panose="02020603050405020304" pitchFamily="18" charset="0"/>
              </a:rPr>
              <a:t>An ever-increasing holiness</a:t>
            </a:r>
          </a:p>
        </p:txBody>
      </p:sp>
      <p:sp>
        <p:nvSpPr>
          <p:cNvPr id="2" name="TextBox 1">
            <a:extLst>
              <a:ext uri="{FF2B5EF4-FFF2-40B4-BE49-F238E27FC236}">
                <a16:creationId xmlns:a16="http://schemas.microsoft.com/office/drawing/2014/main" id="{5D91611C-D667-471D-0C57-E00B23995D5D}"/>
              </a:ext>
            </a:extLst>
          </p:cNvPr>
          <p:cNvSpPr txBox="1"/>
          <p:nvPr/>
        </p:nvSpPr>
        <p:spPr>
          <a:xfrm>
            <a:off x="0" y="0"/>
            <a:ext cx="9144000" cy="492443"/>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AU" sz="2600" b="1" dirty="0">
                <a:solidFill>
                  <a:srgbClr val="FFFF00"/>
                </a:solidFill>
                <a:latin typeface="Times New Roman" panose="02020603050405020304" pitchFamily="18" charset="0"/>
                <a:cs typeface="Times New Roman" panose="02020603050405020304" pitchFamily="18" charset="0"/>
              </a:rPr>
              <a:t>The Will of God:   Our Sanctification  –  More Holy Every Day</a:t>
            </a:r>
            <a:endParaRPr kumimoji="0" lang="en-AU" sz="2600" i="0" u="none" strike="noStrike" kern="1200" cap="none" spc="0" normalizeH="0" baseline="0" noProof="0" dirty="0">
              <a:ln>
                <a:noFill/>
              </a:ln>
              <a:solidFill>
                <a:srgbClr val="FFFF00"/>
              </a:solidFill>
              <a:effectLst/>
              <a:uLnTx/>
              <a:uFillTx/>
              <a:latin typeface="Times New Roman" panose="02020603050405020304" pitchFamily="18" charset="0"/>
              <a:ea typeface="+mn-ea"/>
              <a:cs typeface="Times New Roman" panose="02020603050405020304" pitchFamily="18" charset="0"/>
            </a:endParaRPr>
          </a:p>
        </p:txBody>
      </p:sp>
      <p:sp>
        <p:nvSpPr>
          <p:cNvPr id="5" name="TextBox 4">
            <a:extLst>
              <a:ext uri="{FF2B5EF4-FFF2-40B4-BE49-F238E27FC236}">
                <a16:creationId xmlns:a16="http://schemas.microsoft.com/office/drawing/2014/main" id="{A934ADDB-6106-1674-F868-398912F50459}"/>
              </a:ext>
            </a:extLst>
          </p:cNvPr>
          <p:cNvSpPr txBox="1"/>
          <p:nvPr/>
        </p:nvSpPr>
        <p:spPr>
          <a:xfrm>
            <a:off x="0" y="785839"/>
            <a:ext cx="9143999" cy="584775"/>
          </a:xfrm>
          <a:prstGeom prst="rect">
            <a:avLst/>
          </a:prstGeom>
          <a:solidFill>
            <a:schemeClr val="bg1"/>
          </a:solidFill>
        </p:spPr>
        <p:txBody>
          <a:bodyPr wrap="square" rtlCol="0">
            <a:spAutoFit/>
          </a:bodyPr>
          <a:lstStyle/>
          <a:p>
            <a:pPr lvl="0">
              <a:defRPr/>
            </a:pPr>
            <a:r>
              <a:rPr lang="en-AU" sz="1600" b="1" dirty="0">
                <a:latin typeface="Comic Sans MS" panose="030F0902030302020204" pitchFamily="66" charset="0"/>
                <a:ea typeface="Times New Roman" panose="02020603050405020304" pitchFamily="18" charset="0"/>
                <a:cs typeface="Times New Roman" panose="02020603050405020304" pitchFamily="18" charset="0"/>
              </a:rPr>
              <a:t>4 </a:t>
            </a:r>
            <a:r>
              <a:rPr lang="en-AU" sz="1600" dirty="0">
                <a:latin typeface="Comic Sans MS" panose="030F0902030302020204" pitchFamily="66" charset="0"/>
                <a:ea typeface="Times New Roman" panose="02020603050405020304" pitchFamily="18" charset="0"/>
                <a:cs typeface="Times New Roman" panose="02020603050405020304" pitchFamily="18" charset="0"/>
              </a:rPr>
              <a:t>Finally, then, brothers, we ask and urge you in the Lord Jesus, that as you received from us how you ought to walk and to please God, just as you are doing, that you do so more and more.</a:t>
            </a:r>
            <a:r>
              <a:rPr lang="en-AU" sz="1600" dirty="0"/>
              <a:t> </a:t>
            </a:r>
            <a:endParaRPr kumimoji="0" lang="en-US" sz="1600" b="0" i="0" u="none" strike="noStrike" kern="1200" cap="none" spc="0" normalizeH="0" baseline="0" noProof="0" dirty="0">
              <a:ln>
                <a:noFill/>
              </a:ln>
              <a:solidFill>
                <a:prstClr val="black"/>
              </a:solidFill>
              <a:effectLst/>
              <a:uLnTx/>
              <a:uFillTx/>
              <a:latin typeface="Arial" panose="020B0604020202020204"/>
              <a:ea typeface="+mn-ea"/>
              <a:cs typeface="+mn-cs"/>
            </a:endParaRPr>
          </a:p>
        </p:txBody>
      </p:sp>
      <p:sp>
        <p:nvSpPr>
          <p:cNvPr id="9" name="TextBox 8">
            <a:extLst>
              <a:ext uri="{FF2B5EF4-FFF2-40B4-BE49-F238E27FC236}">
                <a16:creationId xmlns:a16="http://schemas.microsoft.com/office/drawing/2014/main" id="{329D5F09-9B35-22E3-5E1B-677AF2286648}"/>
              </a:ext>
            </a:extLst>
          </p:cNvPr>
          <p:cNvSpPr txBox="1"/>
          <p:nvPr/>
        </p:nvSpPr>
        <p:spPr>
          <a:xfrm>
            <a:off x="0" y="1366449"/>
            <a:ext cx="9144000" cy="369332"/>
          </a:xfrm>
          <a:prstGeom prst="rect">
            <a:avLst/>
          </a:prstGeom>
          <a:noFill/>
        </p:spPr>
        <p:txBody>
          <a:bodyPr wrap="square" rtlCol="0">
            <a:spAutoFit/>
          </a:bodyPr>
          <a:lstStyle/>
          <a:p>
            <a:pPr marL="179388" marR="0" lvl="0" indent="-179388"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AU" sz="1800" b="0" i="0" u="none" strike="noStrike" kern="1200" cap="none" spc="0" normalizeH="0" baseline="0" noProof="0" dirty="0">
                <a:ln>
                  <a:noFill/>
                </a:ln>
                <a:solidFill>
                  <a:prstClr val="white"/>
                </a:solidFill>
                <a:effectLst/>
                <a:uLnTx/>
                <a:uFillTx/>
                <a:latin typeface="Times New Roman" panose="02020603050405020304" pitchFamily="18" charset="0"/>
                <a:ea typeface="+mn-ea"/>
                <a:cs typeface="Times New Roman" panose="02020603050405020304" pitchFamily="18" charset="0"/>
              </a:rPr>
              <a:t>Discipleship is walking with Jesus (following Him),</a:t>
            </a:r>
            <a:r>
              <a:rPr kumimoji="0" lang="en-AU" sz="1800" b="0" i="0" u="none" strike="noStrike" kern="1200" cap="none" spc="0" normalizeH="0" noProof="0" dirty="0">
                <a:ln>
                  <a:noFill/>
                </a:ln>
                <a:solidFill>
                  <a:prstClr val="white"/>
                </a:solidFill>
                <a:effectLst/>
                <a:uLnTx/>
                <a:uFillTx/>
                <a:latin typeface="Times New Roman" panose="02020603050405020304" pitchFamily="18" charset="0"/>
                <a:ea typeface="+mn-ea"/>
                <a:cs typeface="Times New Roman" panose="02020603050405020304" pitchFamily="18" charset="0"/>
              </a:rPr>
              <a:t> living a life pleasing to God</a:t>
            </a:r>
          </a:p>
        </p:txBody>
      </p:sp>
      <p:sp>
        <p:nvSpPr>
          <p:cNvPr id="10" name="TextBox 9">
            <a:extLst>
              <a:ext uri="{FF2B5EF4-FFF2-40B4-BE49-F238E27FC236}">
                <a16:creationId xmlns:a16="http://schemas.microsoft.com/office/drawing/2014/main" id="{FB5084D2-F7D7-8F28-4376-5D3A5E929258}"/>
              </a:ext>
            </a:extLst>
          </p:cNvPr>
          <p:cNvSpPr txBox="1"/>
          <p:nvPr/>
        </p:nvSpPr>
        <p:spPr>
          <a:xfrm>
            <a:off x="3086911" y="1679519"/>
            <a:ext cx="5629072" cy="369332"/>
          </a:xfrm>
          <a:prstGeom prst="rect">
            <a:avLst/>
          </a:prstGeom>
          <a:noFill/>
        </p:spPr>
        <p:txBody>
          <a:bodyPr wrap="square" rtlCol="0">
            <a:spAutoFit/>
          </a:bodyPr>
          <a:lstStyle/>
          <a:p>
            <a:pPr marL="179388" marR="0" lvl="0" indent="-179388"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AU" sz="1800" b="0" i="0" u="none" strike="noStrike" kern="1200" cap="none" spc="0" normalizeH="0" baseline="0" noProof="0" dirty="0">
                <a:ln>
                  <a:noFill/>
                </a:ln>
                <a:solidFill>
                  <a:prstClr val="white"/>
                </a:solidFill>
                <a:effectLst/>
                <a:uLnTx/>
                <a:uFillTx/>
                <a:latin typeface="Times New Roman" panose="02020603050405020304" pitchFamily="18" charset="0"/>
                <a:ea typeface="+mn-ea"/>
                <a:cs typeface="Times New Roman" panose="02020603050405020304" pitchFamily="18" charset="0"/>
              </a:rPr>
              <a:t>The Spirit of God within, begins to become our character</a:t>
            </a:r>
            <a:endParaRPr kumimoji="0" lang="en-AU" sz="1800" b="0" i="0" u="none" strike="noStrike" kern="1200" cap="none" spc="0" normalizeH="0" noProof="0" dirty="0">
              <a:ln>
                <a:noFill/>
              </a:ln>
              <a:solidFill>
                <a:prstClr val="white"/>
              </a:solidFill>
              <a:effectLst/>
              <a:uLnTx/>
              <a:uFillTx/>
              <a:latin typeface="Times New Roman" panose="02020603050405020304" pitchFamily="18" charset="0"/>
              <a:ea typeface="+mn-ea"/>
              <a:cs typeface="Times New Roman" panose="02020603050405020304" pitchFamily="18" charset="0"/>
            </a:endParaRPr>
          </a:p>
        </p:txBody>
      </p:sp>
    </p:spTree>
    <p:extLst>
      <p:ext uri="{BB962C8B-B14F-4D97-AF65-F5344CB8AC3E}">
        <p14:creationId xmlns:p14="http://schemas.microsoft.com/office/powerpoint/2010/main" val="1354859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9">
                                            <p:txEl>
                                              <p:pRg st="0" end="0"/>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24"/>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10">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uiExpand="1" build="p"/>
      <p:bldP spid="24" grpId="0"/>
      <p:bldP spid="2" grpId="0"/>
      <p:bldP spid="5" grpId="0" animBg="1"/>
      <p:bldP spid="9" grpId="0" uiExpand="1" build="p"/>
      <p:bldP spid="10" grpId="0" uiExpand="1" build="p"/>
    </p:bld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B2DA048A-7DBC-C32E-8A53-21311550EB02}"/>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00D476A1-A274-359B-BECE-8A697B2A5716}"/>
              </a:ext>
            </a:extLst>
          </p:cNvPr>
          <p:cNvSpPr txBox="1"/>
          <p:nvPr/>
        </p:nvSpPr>
        <p:spPr>
          <a:xfrm>
            <a:off x="0" y="426109"/>
            <a:ext cx="9144000" cy="369332"/>
          </a:xfrm>
          <a:prstGeom prst="rect">
            <a:avLst/>
          </a:prstGeom>
          <a:noFill/>
        </p:spPr>
        <p:txBody>
          <a:bodyPr wrap="square" rtlCol="0">
            <a:spAutoFit/>
          </a:bodyPr>
          <a:lstStyle/>
          <a:p>
            <a:pPr marL="179388" marR="0" lvl="0" indent="-179388"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AU" sz="1800" b="0" i="0" u="none" strike="noStrike" kern="1200" cap="none" spc="0" normalizeH="0" baseline="0" noProof="0" dirty="0">
                <a:ln>
                  <a:noFill/>
                </a:ln>
                <a:solidFill>
                  <a:prstClr val="white"/>
                </a:solidFill>
                <a:effectLst/>
                <a:uLnTx/>
                <a:uFillTx/>
                <a:latin typeface="Times New Roman" panose="02020603050405020304" pitchFamily="18" charset="0"/>
                <a:ea typeface="+mn-ea"/>
                <a:cs typeface="Times New Roman" panose="02020603050405020304" pitchFamily="18" charset="0"/>
              </a:rPr>
              <a:t>Knowing our growing</a:t>
            </a:r>
            <a:r>
              <a:rPr kumimoji="0" lang="en-AU" sz="1800" b="0" i="0" u="none" strike="noStrike" kern="1200" cap="none" spc="0" normalizeH="0" noProof="0" dirty="0">
                <a:ln>
                  <a:noFill/>
                </a:ln>
                <a:solidFill>
                  <a:prstClr val="white"/>
                </a:solidFill>
                <a:effectLst/>
                <a:uLnTx/>
                <a:uFillTx/>
                <a:latin typeface="Times New Roman" panose="02020603050405020304" pitchFamily="18" charset="0"/>
                <a:ea typeface="+mn-ea"/>
                <a:cs typeface="Times New Roman" panose="02020603050405020304" pitchFamily="18" charset="0"/>
              </a:rPr>
              <a:t> holiness is the Will of God,  Make every decision based on this.</a:t>
            </a:r>
            <a:endParaRPr kumimoji="0" lang="en-AU" sz="1800" b="0" i="0" u="none" strike="noStrike" kern="1200" cap="none" spc="0" normalizeH="0" baseline="0" noProof="0" dirty="0">
              <a:ln>
                <a:noFill/>
              </a:ln>
              <a:solidFill>
                <a:prstClr val="white"/>
              </a:solidFill>
              <a:effectLst/>
              <a:uLnTx/>
              <a:uFillTx/>
              <a:latin typeface="Times New Roman" panose="02020603050405020304" pitchFamily="18" charset="0"/>
              <a:ea typeface="+mn-ea"/>
              <a:cs typeface="Times New Roman" panose="02020603050405020304" pitchFamily="18" charset="0"/>
            </a:endParaRPr>
          </a:p>
        </p:txBody>
      </p:sp>
      <p:sp>
        <p:nvSpPr>
          <p:cNvPr id="20" name="TextBox 19">
            <a:extLst>
              <a:ext uri="{FF2B5EF4-FFF2-40B4-BE49-F238E27FC236}">
                <a16:creationId xmlns:a16="http://schemas.microsoft.com/office/drawing/2014/main" id="{C955C38A-0A35-DE39-C2C8-567817FDB9F6}"/>
              </a:ext>
            </a:extLst>
          </p:cNvPr>
          <p:cNvSpPr txBox="1"/>
          <p:nvPr/>
        </p:nvSpPr>
        <p:spPr>
          <a:xfrm>
            <a:off x="7427597" y="3266916"/>
            <a:ext cx="1674200" cy="923330"/>
          </a:xfrm>
          <a:prstGeom prst="rect">
            <a:avLst/>
          </a:prstGeom>
          <a:noFill/>
          <a:ln w="12700">
            <a:solidFill>
              <a:schemeClr val="bg1"/>
            </a:solidFill>
          </a:ln>
        </p:spPr>
        <p:txBody>
          <a:bodyPr wrap="square" rtlCol="0">
            <a:spAutoFit/>
          </a:bodyPr>
          <a:lstStyle/>
          <a:p>
            <a:pPr lvl="0" algn="ctr">
              <a:defRPr/>
            </a:pPr>
            <a:r>
              <a:rPr lang="en-AU" dirty="0">
                <a:solidFill>
                  <a:prstClr val="white"/>
                </a:solidFill>
                <a:latin typeface="Times New Roman" panose="02020603050405020304" pitchFamily="18" charset="0"/>
                <a:cs typeface="Times New Roman" panose="02020603050405020304" pitchFamily="18" charset="0"/>
              </a:rPr>
              <a:t>Holiness;  Honour;  Pleasing to God</a:t>
            </a:r>
          </a:p>
        </p:txBody>
      </p:sp>
      <p:sp>
        <p:nvSpPr>
          <p:cNvPr id="24" name="TextBox 23">
            <a:extLst>
              <a:ext uri="{FF2B5EF4-FFF2-40B4-BE49-F238E27FC236}">
                <a16:creationId xmlns:a16="http://schemas.microsoft.com/office/drawing/2014/main" id="{38B15CE5-C8D8-F2D0-D812-2D847E7EC70E}"/>
              </a:ext>
            </a:extLst>
          </p:cNvPr>
          <p:cNvSpPr txBox="1"/>
          <p:nvPr/>
        </p:nvSpPr>
        <p:spPr>
          <a:xfrm>
            <a:off x="0" y="1043799"/>
            <a:ext cx="3437106" cy="400110"/>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AU" sz="2000" b="0" i="0" u="none" strike="noStrike" kern="1200" cap="none" spc="0" normalizeH="0" baseline="0" noProof="0" dirty="0">
                <a:ln>
                  <a:noFill/>
                </a:ln>
                <a:solidFill>
                  <a:srgbClr val="FFFF00"/>
                </a:solidFill>
                <a:effectLst/>
                <a:uLnTx/>
                <a:uFillTx/>
                <a:latin typeface="Times New Roman" panose="02020603050405020304" pitchFamily="18" charset="0"/>
                <a:ea typeface="+mn-ea"/>
                <a:cs typeface="Times New Roman" panose="02020603050405020304" pitchFamily="18" charset="0"/>
              </a:rPr>
              <a:t>An ever-increasing holiness</a:t>
            </a:r>
          </a:p>
        </p:txBody>
      </p:sp>
      <p:sp>
        <p:nvSpPr>
          <p:cNvPr id="2" name="TextBox 1">
            <a:extLst>
              <a:ext uri="{FF2B5EF4-FFF2-40B4-BE49-F238E27FC236}">
                <a16:creationId xmlns:a16="http://schemas.microsoft.com/office/drawing/2014/main" id="{5D91611C-D667-471D-0C57-E00B23995D5D}"/>
              </a:ext>
            </a:extLst>
          </p:cNvPr>
          <p:cNvSpPr txBox="1"/>
          <p:nvPr/>
        </p:nvSpPr>
        <p:spPr>
          <a:xfrm>
            <a:off x="0" y="0"/>
            <a:ext cx="9144000" cy="492443"/>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AU" sz="2600" b="1" dirty="0">
                <a:solidFill>
                  <a:srgbClr val="FFFF00"/>
                </a:solidFill>
                <a:latin typeface="Times New Roman" panose="02020603050405020304" pitchFamily="18" charset="0"/>
                <a:cs typeface="Times New Roman" panose="02020603050405020304" pitchFamily="18" charset="0"/>
              </a:rPr>
              <a:t>The Will of God:   Our Sanctification  –  More Holy Every Day</a:t>
            </a:r>
            <a:endParaRPr kumimoji="0" lang="en-AU" sz="2600" i="0" u="none" strike="noStrike" kern="1200" cap="none" spc="0" normalizeH="0" baseline="0" noProof="0" dirty="0">
              <a:ln>
                <a:noFill/>
              </a:ln>
              <a:solidFill>
                <a:srgbClr val="FFFF00"/>
              </a:solidFill>
              <a:effectLst/>
              <a:uLnTx/>
              <a:uFillTx/>
              <a:latin typeface="Times New Roman" panose="02020603050405020304" pitchFamily="18" charset="0"/>
              <a:ea typeface="+mn-ea"/>
              <a:cs typeface="Times New Roman" panose="02020603050405020304" pitchFamily="18" charset="0"/>
            </a:endParaRPr>
          </a:p>
        </p:txBody>
      </p:sp>
      <p:sp>
        <p:nvSpPr>
          <p:cNvPr id="5" name="TextBox 4">
            <a:extLst>
              <a:ext uri="{FF2B5EF4-FFF2-40B4-BE49-F238E27FC236}">
                <a16:creationId xmlns:a16="http://schemas.microsoft.com/office/drawing/2014/main" id="{A934ADDB-6106-1674-F868-398912F50459}"/>
              </a:ext>
            </a:extLst>
          </p:cNvPr>
          <p:cNvSpPr txBox="1"/>
          <p:nvPr/>
        </p:nvSpPr>
        <p:spPr>
          <a:xfrm>
            <a:off x="531779" y="1434842"/>
            <a:ext cx="7691336" cy="830997"/>
          </a:xfrm>
          <a:prstGeom prst="rect">
            <a:avLst/>
          </a:prstGeom>
          <a:solidFill>
            <a:schemeClr val="bg1"/>
          </a:solidFill>
        </p:spPr>
        <p:txBody>
          <a:bodyPr wrap="square" rtlCol="0">
            <a:spAutoFit/>
          </a:bodyPr>
          <a:lstStyle/>
          <a:p>
            <a:pPr lvl="0">
              <a:defRPr/>
            </a:pPr>
            <a:r>
              <a:rPr lang="en-AU" sz="1600" b="1" baseline="30000" dirty="0">
                <a:latin typeface="Comic Sans MS" panose="030F0902030302020204" pitchFamily="66" charset="0"/>
                <a:ea typeface="Times New Roman" panose="02020603050405020304" pitchFamily="18" charset="0"/>
                <a:cs typeface="Times New Roman" panose="02020603050405020304" pitchFamily="18" charset="0"/>
              </a:rPr>
              <a:t>3 </a:t>
            </a:r>
            <a:r>
              <a:rPr lang="en-AU" sz="1600" dirty="0">
                <a:latin typeface="Comic Sans MS" panose="030F0902030302020204" pitchFamily="66" charset="0"/>
                <a:ea typeface="Times New Roman" panose="02020603050405020304" pitchFamily="18" charset="0"/>
                <a:cs typeface="Times New Roman" panose="02020603050405020304" pitchFamily="18" charset="0"/>
              </a:rPr>
              <a:t>For this is the will of God, your sanctification:  that you abstain from sexual immorality; </a:t>
            </a:r>
            <a:r>
              <a:rPr lang="en-AU" sz="1600" b="1" baseline="30000" dirty="0">
                <a:latin typeface="Comic Sans MS" panose="030F0902030302020204" pitchFamily="66" charset="0"/>
                <a:ea typeface="Times New Roman" panose="02020603050405020304" pitchFamily="18" charset="0"/>
                <a:cs typeface="Times New Roman" panose="02020603050405020304" pitchFamily="18" charset="0"/>
              </a:rPr>
              <a:t>4 </a:t>
            </a:r>
            <a:r>
              <a:rPr lang="en-AU" sz="1600" dirty="0">
                <a:latin typeface="Comic Sans MS" panose="030F0902030302020204" pitchFamily="66" charset="0"/>
                <a:ea typeface="Times New Roman" panose="02020603050405020304" pitchFamily="18" charset="0"/>
                <a:cs typeface="Times New Roman" panose="02020603050405020304" pitchFamily="18" charset="0"/>
              </a:rPr>
              <a:t>that each one of you know how to control his own body in holiness and honour, </a:t>
            </a:r>
            <a:r>
              <a:rPr lang="en-AU" sz="1600" b="1" baseline="30000" dirty="0">
                <a:latin typeface="Comic Sans MS" panose="030F0902030302020204" pitchFamily="66" charset="0"/>
                <a:ea typeface="Times New Roman" panose="02020603050405020304" pitchFamily="18" charset="0"/>
                <a:cs typeface="Times New Roman" panose="02020603050405020304" pitchFamily="18" charset="0"/>
              </a:rPr>
              <a:t>5 </a:t>
            </a:r>
            <a:r>
              <a:rPr lang="en-AU" sz="1600" dirty="0">
                <a:latin typeface="Comic Sans MS" panose="030F0902030302020204" pitchFamily="66" charset="0"/>
                <a:ea typeface="Times New Roman" panose="02020603050405020304" pitchFamily="18" charset="0"/>
                <a:cs typeface="Times New Roman" panose="02020603050405020304" pitchFamily="18" charset="0"/>
              </a:rPr>
              <a:t>not in the passion of lust like the Gentiles who do not know God;</a:t>
            </a:r>
            <a:r>
              <a:rPr lang="en-AU" sz="1600" dirty="0"/>
              <a:t> </a:t>
            </a:r>
            <a:endParaRPr kumimoji="0" lang="en-US" sz="1600" b="0" i="0" u="none" strike="noStrike" kern="1200" cap="none" spc="0" normalizeH="0" baseline="0" noProof="0" dirty="0">
              <a:ln>
                <a:noFill/>
              </a:ln>
              <a:solidFill>
                <a:prstClr val="black"/>
              </a:solidFill>
              <a:effectLst/>
              <a:uLnTx/>
              <a:uFillTx/>
              <a:latin typeface="Arial" panose="020B0604020202020204"/>
              <a:ea typeface="+mn-ea"/>
              <a:cs typeface="+mn-cs"/>
            </a:endParaRPr>
          </a:p>
        </p:txBody>
      </p:sp>
      <p:sp>
        <p:nvSpPr>
          <p:cNvPr id="9" name="TextBox 8">
            <a:extLst>
              <a:ext uri="{FF2B5EF4-FFF2-40B4-BE49-F238E27FC236}">
                <a16:creationId xmlns:a16="http://schemas.microsoft.com/office/drawing/2014/main" id="{329D5F09-9B35-22E3-5E1B-677AF2286648}"/>
              </a:ext>
            </a:extLst>
          </p:cNvPr>
          <p:cNvSpPr txBox="1"/>
          <p:nvPr/>
        </p:nvSpPr>
        <p:spPr>
          <a:xfrm>
            <a:off x="0" y="764117"/>
            <a:ext cx="9144000" cy="369332"/>
          </a:xfrm>
          <a:prstGeom prst="rect">
            <a:avLst/>
          </a:prstGeom>
          <a:noFill/>
        </p:spPr>
        <p:txBody>
          <a:bodyPr wrap="square" rtlCol="0">
            <a:spAutoFit/>
          </a:bodyPr>
          <a:lstStyle/>
          <a:p>
            <a:pPr marL="179388" marR="0" lvl="0" indent="-179388"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AU" sz="1800" b="0" i="0" u="none" strike="noStrike" kern="1200" cap="none" spc="0" normalizeH="0" baseline="0" noProof="0" dirty="0">
                <a:ln>
                  <a:noFill/>
                </a:ln>
                <a:solidFill>
                  <a:prstClr val="white"/>
                </a:solidFill>
                <a:effectLst/>
                <a:uLnTx/>
                <a:uFillTx/>
                <a:latin typeface="Times New Roman" panose="02020603050405020304" pitchFamily="18" charset="0"/>
                <a:ea typeface="+mn-ea"/>
                <a:cs typeface="Times New Roman" panose="02020603050405020304" pitchFamily="18" charset="0"/>
              </a:rPr>
              <a:t>Discipleship is walking with Jesus (following Him),</a:t>
            </a:r>
            <a:r>
              <a:rPr kumimoji="0" lang="en-AU" sz="1800" b="0" i="0" u="none" strike="noStrike" kern="1200" cap="none" spc="0" normalizeH="0" noProof="0" dirty="0">
                <a:ln>
                  <a:noFill/>
                </a:ln>
                <a:solidFill>
                  <a:prstClr val="white"/>
                </a:solidFill>
                <a:effectLst/>
                <a:uLnTx/>
                <a:uFillTx/>
                <a:latin typeface="Times New Roman" panose="02020603050405020304" pitchFamily="18" charset="0"/>
                <a:ea typeface="+mn-ea"/>
                <a:cs typeface="Times New Roman" panose="02020603050405020304" pitchFamily="18" charset="0"/>
              </a:rPr>
              <a:t> living a life pleasing to God</a:t>
            </a:r>
          </a:p>
        </p:txBody>
      </p:sp>
      <p:sp>
        <p:nvSpPr>
          <p:cNvPr id="10" name="TextBox 9">
            <a:extLst>
              <a:ext uri="{FF2B5EF4-FFF2-40B4-BE49-F238E27FC236}">
                <a16:creationId xmlns:a16="http://schemas.microsoft.com/office/drawing/2014/main" id="{FB5084D2-F7D7-8F28-4376-5D3A5E929258}"/>
              </a:ext>
            </a:extLst>
          </p:cNvPr>
          <p:cNvSpPr txBox="1"/>
          <p:nvPr/>
        </p:nvSpPr>
        <p:spPr>
          <a:xfrm>
            <a:off x="3086911" y="1077187"/>
            <a:ext cx="5629072" cy="369332"/>
          </a:xfrm>
          <a:prstGeom prst="rect">
            <a:avLst/>
          </a:prstGeom>
          <a:noFill/>
        </p:spPr>
        <p:txBody>
          <a:bodyPr wrap="square" rtlCol="0">
            <a:spAutoFit/>
          </a:bodyPr>
          <a:lstStyle/>
          <a:p>
            <a:pPr marL="179388" marR="0" lvl="0" indent="-179388"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AU" sz="1800" b="0" i="0" u="none" strike="noStrike" kern="1200" cap="none" spc="0" normalizeH="0" baseline="0" noProof="0" dirty="0">
                <a:ln>
                  <a:noFill/>
                </a:ln>
                <a:solidFill>
                  <a:prstClr val="white"/>
                </a:solidFill>
                <a:effectLst/>
                <a:uLnTx/>
                <a:uFillTx/>
                <a:latin typeface="Times New Roman" panose="02020603050405020304" pitchFamily="18" charset="0"/>
                <a:ea typeface="+mn-ea"/>
                <a:cs typeface="Times New Roman" panose="02020603050405020304" pitchFamily="18" charset="0"/>
              </a:rPr>
              <a:t>The Spirit of God within, begins to become our character</a:t>
            </a:r>
            <a:endParaRPr kumimoji="0" lang="en-AU" sz="1800" b="0" i="0" u="none" strike="noStrike" kern="1200" cap="none" spc="0" normalizeH="0" noProof="0" dirty="0">
              <a:ln>
                <a:noFill/>
              </a:ln>
              <a:solidFill>
                <a:prstClr val="white"/>
              </a:solidFill>
              <a:effectLst/>
              <a:uLnTx/>
              <a:uFillTx/>
              <a:latin typeface="Times New Roman" panose="02020603050405020304" pitchFamily="18" charset="0"/>
              <a:ea typeface="+mn-ea"/>
              <a:cs typeface="Times New Roman" panose="02020603050405020304" pitchFamily="18" charset="0"/>
            </a:endParaRPr>
          </a:p>
        </p:txBody>
      </p:sp>
      <p:sp>
        <p:nvSpPr>
          <p:cNvPr id="11" name="TextBox 10">
            <a:extLst>
              <a:ext uri="{FF2B5EF4-FFF2-40B4-BE49-F238E27FC236}">
                <a16:creationId xmlns:a16="http://schemas.microsoft.com/office/drawing/2014/main" id="{66512D58-F26F-0F52-803F-4B220B68C761}"/>
              </a:ext>
            </a:extLst>
          </p:cNvPr>
          <p:cNvSpPr txBox="1"/>
          <p:nvPr/>
        </p:nvSpPr>
        <p:spPr>
          <a:xfrm>
            <a:off x="6485" y="2262999"/>
            <a:ext cx="4033736" cy="400110"/>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AU" sz="2000" b="0" i="0" u="none" strike="noStrike" kern="1200" cap="none" spc="0" normalizeH="0" baseline="0" noProof="0" dirty="0">
                <a:ln>
                  <a:noFill/>
                </a:ln>
                <a:solidFill>
                  <a:srgbClr val="FFFF00"/>
                </a:solidFill>
                <a:effectLst/>
                <a:uLnTx/>
                <a:uFillTx/>
                <a:latin typeface="Times New Roman" panose="02020603050405020304" pitchFamily="18" charset="0"/>
                <a:ea typeface="+mn-ea"/>
                <a:cs typeface="Times New Roman" panose="02020603050405020304" pitchFamily="18" charset="0"/>
              </a:rPr>
              <a:t>1.  Abstain from sexual immorality</a:t>
            </a:r>
          </a:p>
        </p:txBody>
      </p:sp>
      <p:sp>
        <p:nvSpPr>
          <p:cNvPr id="14" name="TextBox 13">
            <a:extLst>
              <a:ext uri="{FF2B5EF4-FFF2-40B4-BE49-F238E27FC236}">
                <a16:creationId xmlns:a16="http://schemas.microsoft.com/office/drawing/2014/main" id="{91F0A8A8-8520-74C3-159A-3664944FD029}"/>
              </a:ext>
            </a:extLst>
          </p:cNvPr>
          <p:cNvSpPr txBox="1"/>
          <p:nvPr/>
        </p:nvSpPr>
        <p:spPr>
          <a:xfrm>
            <a:off x="3971532" y="2281939"/>
            <a:ext cx="4595694" cy="646331"/>
          </a:xfrm>
          <a:prstGeom prst="rect">
            <a:avLst/>
          </a:prstGeom>
          <a:noFill/>
          <a:ln w="12700">
            <a:solidFill>
              <a:schemeClr val="bg1"/>
            </a:solidFill>
          </a:ln>
        </p:spPr>
        <p:txBody>
          <a:bodyPr wrap="square" rtlCol="0">
            <a:spAutoFit/>
          </a:bodyPr>
          <a:lstStyle/>
          <a:p>
            <a:pPr marR="0" lvl="0" algn="l" defTabSz="457200" rtl="0" eaLnBrk="1" fontAlgn="auto" latinLnBrk="0" hangingPunct="1">
              <a:lnSpc>
                <a:spcPct val="100000"/>
              </a:lnSpc>
              <a:spcBef>
                <a:spcPts val="0"/>
              </a:spcBef>
              <a:spcAft>
                <a:spcPts val="0"/>
              </a:spcAft>
              <a:buClrTx/>
              <a:buSzTx/>
              <a:tabLst/>
              <a:defRPr/>
            </a:pPr>
            <a:r>
              <a:rPr kumimoji="0" lang="en-AU" sz="1800" b="0" i="0" u="none" strike="noStrike" kern="1200" cap="none" spc="0" normalizeH="0" baseline="0" noProof="0" dirty="0">
                <a:ln>
                  <a:noFill/>
                </a:ln>
                <a:solidFill>
                  <a:prstClr val="white"/>
                </a:solidFill>
                <a:effectLst/>
                <a:uLnTx/>
                <a:uFillTx/>
                <a:latin typeface="Times New Roman" panose="02020603050405020304" pitchFamily="18" charset="0"/>
                <a:ea typeface="+mn-ea"/>
                <a:cs typeface="Times New Roman" panose="02020603050405020304" pitchFamily="18" charset="0"/>
              </a:rPr>
              <a:t>fornication (sex outside of marriage);  adultery;</a:t>
            </a:r>
            <a:r>
              <a:rPr kumimoji="0" lang="en-AU" sz="1800" b="0" i="0" u="none" strike="noStrike" kern="1200" cap="none" spc="0" normalizeH="0" noProof="0" dirty="0">
                <a:ln>
                  <a:noFill/>
                </a:ln>
                <a:solidFill>
                  <a:prstClr val="white"/>
                </a:solidFill>
                <a:effectLst/>
                <a:uLnTx/>
                <a:uFillTx/>
                <a:latin typeface="Times New Roman" panose="02020603050405020304" pitchFamily="18" charset="0"/>
                <a:ea typeface="+mn-ea"/>
                <a:cs typeface="Times New Roman" panose="02020603050405020304" pitchFamily="18" charset="0"/>
              </a:rPr>
              <a:t>  pornography;  homosexuality;  bestiality.....</a:t>
            </a:r>
          </a:p>
        </p:txBody>
      </p:sp>
      <p:sp>
        <p:nvSpPr>
          <p:cNvPr id="15" name="TextBox 14">
            <a:extLst>
              <a:ext uri="{FF2B5EF4-FFF2-40B4-BE49-F238E27FC236}">
                <a16:creationId xmlns:a16="http://schemas.microsoft.com/office/drawing/2014/main" id="{8CA1A51A-EB9A-D7B0-5B59-6806792950F3}"/>
              </a:ext>
            </a:extLst>
          </p:cNvPr>
          <p:cNvSpPr txBox="1"/>
          <p:nvPr/>
        </p:nvSpPr>
        <p:spPr>
          <a:xfrm>
            <a:off x="48639" y="2935153"/>
            <a:ext cx="9046722" cy="1200329"/>
          </a:xfrm>
          <a:prstGeom prst="rect">
            <a:avLst/>
          </a:prstGeom>
          <a:noFill/>
        </p:spPr>
        <p:txBody>
          <a:bodyPr wrap="square" rtlCol="0">
            <a:spAutoFit/>
          </a:bodyPr>
          <a:lstStyle/>
          <a:p>
            <a:pPr marL="179388" marR="0" lvl="0" indent="-179388"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AU" sz="1800" b="0" i="0" u="none" strike="noStrike" kern="1200" cap="none" spc="0" normalizeH="0" baseline="0" noProof="0" dirty="0">
                <a:ln>
                  <a:noFill/>
                </a:ln>
                <a:solidFill>
                  <a:prstClr val="white"/>
                </a:solidFill>
                <a:effectLst/>
                <a:uLnTx/>
                <a:uFillTx/>
                <a:latin typeface="Times New Roman" panose="02020603050405020304" pitchFamily="18" charset="0"/>
                <a:ea typeface="+mn-ea"/>
                <a:cs typeface="Times New Roman" panose="02020603050405020304" pitchFamily="18" charset="0"/>
              </a:rPr>
              <a:t>What God considers</a:t>
            </a:r>
            <a:r>
              <a:rPr kumimoji="0" lang="en-AU" sz="1800" b="0" i="0" u="none" strike="noStrike" kern="1200" cap="none" spc="0" normalizeH="0" noProof="0" dirty="0">
                <a:ln>
                  <a:noFill/>
                </a:ln>
                <a:solidFill>
                  <a:prstClr val="white"/>
                </a:solidFill>
                <a:effectLst/>
                <a:uLnTx/>
                <a:uFillTx/>
                <a:latin typeface="Times New Roman" panose="02020603050405020304" pitchFamily="18" charset="0"/>
                <a:ea typeface="+mn-ea"/>
                <a:cs typeface="Times New Roman" panose="02020603050405020304" pitchFamily="18" charset="0"/>
              </a:rPr>
              <a:t> “good” “honourable” “holy”, is very different to the world’s morality.</a:t>
            </a:r>
          </a:p>
          <a:p>
            <a:pPr marL="179388" marR="0" lvl="0" indent="-179388"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AU" sz="1800" b="0" i="0" u="none" strike="noStrike" kern="1200" cap="none" spc="0" normalizeH="0" noProof="0" dirty="0">
                <a:ln>
                  <a:noFill/>
                </a:ln>
                <a:solidFill>
                  <a:prstClr val="white"/>
                </a:solidFill>
                <a:effectLst/>
                <a:uLnTx/>
                <a:uFillTx/>
                <a:latin typeface="Times New Roman" panose="02020603050405020304" pitchFamily="18" charset="0"/>
                <a:ea typeface="+mn-ea"/>
                <a:cs typeface="Times New Roman" panose="02020603050405020304" pitchFamily="18" charset="0"/>
              </a:rPr>
              <a:t>We hold to a higher moral sphere because we “Know God”.</a:t>
            </a:r>
          </a:p>
          <a:p>
            <a:pPr marL="179388" marR="0" lvl="0" indent="-179388"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AU" dirty="0">
                <a:solidFill>
                  <a:prstClr val="white"/>
                </a:solidFill>
                <a:latin typeface="Times New Roman" panose="02020603050405020304" pitchFamily="18" charset="0"/>
                <a:cs typeface="Times New Roman" panose="02020603050405020304" pitchFamily="18" charset="0"/>
              </a:rPr>
              <a:t>Promiscuity dishonours God;  self;  the other;  Transgression (wrong)</a:t>
            </a:r>
          </a:p>
          <a:p>
            <a:pPr marL="179388" marR="0" lvl="0" indent="-179388"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AU" sz="1800" b="0" i="0" u="none" strike="noStrike" kern="1200" cap="none" spc="0" normalizeH="0" noProof="0" dirty="0">
                <a:ln>
                  <a:noFill/>
                </a:ln>
                <a:solidFill>
                  <a:prstClr val="white"/>
                </a:solidFill>
                <a:effectLst/>
                <a:uLnTx/>
                <a:uFillTx/>
                <a:latin typeface="Times New Roman" panose="02020603050405020304" pitchFamily="18" charset="0"/>
                <a:ea typeface="+mn-ea"/>
                <a:cs typeface="Times New Roman" panose="02020603050405020304" pitchFamily="18" charset="0"/>
              </a:rPr>
              <a:t>A solemn warning to Christians:  </a:t>
            </a:r>
            <a:r>
              <a:rPr kumimoji="0" lang="en-AU" sz="1800" b="0" i="0" u="none" strike="noStrike" kern="1200" cap="none" spc="0" normalizeH="0" noProof="0" dirty="0">
                <a:ln>
                  <a:noFill/>
                </a:ln>
                <a:solidFill>
                  <a:srgbClr val="FFFFBD"/>
                </a:solidFill>
                <a:effectLst/>
                <a:uLnTx/>
                <a:uFillTx/>
                <a:latin typeface="Times New Roman" panose="02020603050405020304" pitchFamily="18" charset="0"/>
                <a:ea typeface="+mn-ea"/>
                <a:cs typeface="Times New Roman" panose="02020603050405020304" pitchFamily="18" charset="0"/>
              </a:rPr>
              <a:t>The Lord is an avenger on the wrong-doer</a:t>
            </a:r>
          </a:p>
        </p:txBody>
      </p:sp>
      <p:sp>
        <p:nvSpPr>
          <p:cNvPr id="17" name="TextBox 16">
            <a:extLst>
              <a:ext uri="{FF2B5EF4-FFF2-40B4-BE49-F238E27FC236}">
                <a16:creationId xmlns:a16="http://schemas.microsoft.com/office/drawing/2014/main" id="{BEF3B4C2-CE95-0BFB-0011-CC325FF80CC6}"/>
              </a:ext>
            </a:extLst>
          </p:cNvPr>
          <p:cNvSpPr txBox="1"/>
          <p:nvPr/>
        </p:nvSpPr>
        <p:spPr>
          <a:xfrm>
            <a:off x="1111348" y="4637782"/>
            <a:ext cx="8032652" cy="1077218"/>
          </a:xfrm>
          <a:prstGeom prst="rect">
            <a:avLst/>
          </a:prstGeom>
          <a:solidFill>
            <a:schemeClr val="bg1"/>
          </a:solidFill>
        </p:spPr>
        <p:txBody>
          <a:bodyPr wrap="square" rtlCol="0">
            <a:spAutoFit/>
          </a:bodyPr>
          <a:lstStyle/>
          <a:p>
            <a:pPr lvl="0">
              <a:defRPr/>
            </a:pPr>
            <a:r>
              <a:rPr lang="en-AU" sz="1600" b="1" baseline="30000" dirty="0">
                <a:latin typeface="Comic Sans MS" panose="030F0902030302020204" pitchFamily="66" charset="0"/>
                <a:ea typeface="Times New Roman" panose="02020603050405020304" pitchFamily="18" charset="0"/>
                <a:cs typeface="Times New Roman" panose="02020603050405020304" pitchFamily="18" charset="0"/>
              </a:rPr>
              <a:t>6 </a:t>
            </a:r>
            <a:r>
              <a:rPr lang="en-AU" sz="1600" dirty="0">
                <a:latin typeface="Comic Sans MS" panose="030F0902030302020204" pitchFamily="66" charset="0"/>
                <a:ea typeface="Times New Roman" panose="02020603050405020304" pitchFamily="18" charset="0"/>
                <a:cs typeface="Times New Roman" panose="02020603050405020304" pitchFamily="18" charset="0"/>
              </a:rPr>
              <a:t>that no one transgress and wrong his brother in this matter, because the Lord is an avenger in all these things, as we told you beforehand and solemnly warned you.  </a:t>
            </a:r>
            <a:r>
              <a:rPr lang="en-AU" sz="1600" b="1" baseline="30000" dirty="0">
                <a:latin typeface="Comic Sans MS" panose="030F0902030302020204" pitchFamily="66" charset="0"/>
                <a:ea typeface="Times New Roman" panose="02020603050405020304" pitchFamily="18" charset="0"/>
                <a:cs typeface="Times New Roman" panose="02020603050405020304" pitchFamily="18" charset="0"/>
              </a:rPr>
              <a:t>7 </a:t>
            </a:r>
            <a:r>
              <a:rPr lang="en-AU" sz="1600" dirty="0">
                <a:latin typeface="Comic Sans MS" panose="030F0902030302020204" pitchFamily="66" charset="0"/>
                <a:ea typeface="Times New Roman" panose="02020603050405020304" pitchFamily="18" charset="0"/>
                <a:cs typeface="Times New Roman" panose="02020603050405020304" pitchFamily="18" charset="0"/>
              </a:rPr>
              <a:t>For God has not called us for impurity, but in holiness.  </a:t>
            </a:r>
            <a:r>
              <a:rPr lang="en-AU" sz="1600" b="1" baseline="30000" dirty="0">
                <a:latin typeface="Comic Sans MS" panose="030F0902030302020204" pitchFamily="66" charset="0"/>
                <a:ea typeface="Times New Roman" panose="02020603050405020304" pitchFamily="18" charset="0"/>
                <a:cs typeface="Times New Roman" panose="02020603050405020304" pitchFamily="18" charset="0"/>
              </a:rPr>
              <a:t>8 </a:t>
            </a:r>
            <a:r>
              <a:rPr lang="en-AU" sz="1600" dirty="0">
                <a:latin typeface="Comic Sans MS" panose="030F0902030302020204" pitchFamily="66" charset="0"/>
                <a:ea typeface="Times New Roman" panose="02020603050405020304" pitchFamily="18" charset="0"/>
                <a:cs typeface="Times New Roman" panose="02020603050405020304" pitchFamily="18" charset="0"/>
              </a:rPr>
              <a:t>Therefore whoever disregards this, disregards not man but God, who gives his Holy Spirit to you.</a:t>
            </a:r>
            <a:r>
              <a:rPr lang="en-AU" sz="1600" dirty="0"/>
              <a:t> </a:t>
            </a:r>
            <a:endParaRPr kumimoji="0" lang="en-US" sz="1600" b="0" i="0" u="none" strike="noStrike" kern="1200" cap="none" spc="0" normalizeH="0" baseline="0" noProof="0" dirty="0">
              <a:ln>
                <a:noFill/>
              </a:ln>
              <a:solidFill>
                <a:prstClr val="black"/>
              </a:solidFill>
              <a:effectLst/>
              <a:uLnTx/>
              <a:uFillTx/>
              <a:latin typeface="Arial" panose="020B0604020202020204"/>
              <a:ea typeface="+mn-ea"/>
              <a:cs typeface="+mn-cs"/>
            </a:endParaRPr>
          </a:p>
        </p:txBody>
      </p:sp>
      <p:sp>
        <p:nvSpPr>
          <p:cNvPr id="18" name="TextBox 17">
            <a:extLst>
              <a:ext uri="{FF2B5EF4-FFF2-40B4-BE49-F238E27FC236}">
                <a16:creationId xmlns:a16="http://schemas.microsoft.com/office/drawing/2014/main" id="{F81EC97E-C24D-95B6-BB04-53887B0A5EF9}"/>
              </a:ext>
            </a:extLst>
          </p:cNvPr>
          <p:cNvSpPr txBox="1"/>
          <p:nvPr/>
        </p:nvSpPr>
        <p:spPr>
          <a:xfrm>
            <a:off x="55323" y="4059538"/>
            <a:ext cx="7365837" cy="646331"/>
          </a:xfrm>
          <a:prstGeom prst="rect">
            <a:avLst/>
          </a:prstGeom>
          <a:noFill/>
        </p:spPr>
        <p:txBody>
          <a:bodyPr wrap="square" rtlCol="0">
            <a:spAutoFit/>
          </a:bodyPr>
          <a:lstStyle/>
          <a:p>
            <a:pPr marL="179388" marR="0" lvl="0" indent="-179388"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AU" sz="1800" b="0" i="0" u="none" strike="noStrike" kern="1200" cap="none" spc="0" normalizeH="0" baseline="0" noProof="0" dirty="0">
                <a:ln>
                  <a:noFill/>
                </a:ln>
                <a:solidFill>
                  <a:prstClr val="white"/>
                </a:solidFill>
                <a:effectLst/>
                <a:uLnTx/>
                <a:uFillTx/>
                <a:latin typeface="Times New Roman" panose="02020603050405020304" pitchFamily="18" charset="0"/>
                <a:ea typeface="+mn-ea"/>
                <a:cs typeface="Times New Roman" panose="02020603050405020304" pitchFamily="18" charset="0"/>
              </a:rPr>
              <a:t>Don’t try and explain this away:  There is punishment on wrongdoers who violate</a:t>
            </a:r>
            <a:r>
              <a:rPr kumimoji="0" lang="en-AU" sz="1800" b="0" i="0" u="none" strike="noStrike" kern="1200" cap="none" spc="0" normalizeH="0" noProof="0" dirty="0">
                <a:ln>
                  <a:noFill/>
                </a:ln>
                <a:solidFill>
                  <a:prstClr val="white"/>
                </a:solidFill>
                <a:effectLst/>
                <a:uLnTx/>
                <a:uFillTx/>
                <a:latin typeface="Times New Roman" panose="02020603050405020304" pitchFamily="18" charset="0"/>
                <a:ea typeface="+mn-ea"/>
                <a:cs typeface="Times New Roman" panose="02020603050405020304" pitchFamily="18" charset="0"/>
              </a:rPr>
              <a:t> the demands of the Gospel.  </a:t>
            </a:r>
          </a:p>
        </p:txBody>
      </p:sp>
      <p:sp>
        <p:nvSpPr>
          <p:cNvPr id="19" name="TextBox 18">
            <a:extLst>
              <a:ext uri="{FF2B5EF4-FFF2-40B4-BE49-F238E27FC236}">
                <a16:creationId xmlns:a16="http://schemas.microsoft.com/office/drawing/2014/main" id="{62BAB386-FE01-55D6-9046-82F2AFC49341}"/>
              </a:ext>
            </a:extLst>
          </p:cNvPr>
          <p:cNvSpPr txBox="1"/>
          <p:nvPr/>
        </p:nvSpPr>
        <p:spPr>
          <a:xfrm>
            <a:off x="4384481" y="4299774"/>
            <a:ext cx="4797084"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AU" b="0" i="0" u="none" strike="noStrike" kern="1200" cap="none" spc="0" normalizeH="0" baseline="0" noProof="0" dirty="0">
                <a:ln>
                  <a:noFill/>
                </a:ln>
                <a:solidFill>
                  <a:srgbClr val="FFFF00"/>
                </a:solidFill>
                <a:effectLst/>
                <a:uLnTx/>
                <a:uFillTx/>
                <a:latin typeface="Times New Roman" panose="02020603050405020304" pitchFamily="18" charset="0"/>
                <a:ea typeface="+mn-ea"/>
                <a:cs typeface="Times New Roman" panose="02020603050405020304" pitchFamily="18" charset="0"/>
              </a:rPr>
              <a:t>Called not for impurity,</a:t>
            </a:r>
            <a:r>
              <a:rPr kumimoji="0" lang="en-AU" b="0" i="0" u="none" strike="noStrike" kern="1200" cap="none" spc="0" normalizeH="0" noProof="0" dirty="0">
                <a:ln>
                  <a:noFill/>
                </a:ln>
                <a:solidFill>
                  <a:srgbClr val="FFFF00"/>
                </a:solidFill>
                <a:effectLst/>
                <a:uLnTx/>
                <a:uFillTx/>
                <a:latin typeface="Times New Roman" panose="02020603050405020304" pitchFamily="18" charset="0"/>
                <a:ea typeface="+mn-ea"/>
                <a:cs typeface="Times New Roman" panose="02020603050405020304" pitchFamily="18" charset="0"/>
              </a:rPr>
              <a:t> but holiness.</a:t>
            </a:r>
            <a:endParaRPr kumimoji="0" lang="en-AU" b="0" i="0" u="none" strike="noStrike" kern="1200" cap="none" spc="0" normalizeH="0" baseline="0" noProof="0" dirty="0">
              <a:ln>
                <a:noFill/>
              </a:ln>
              <a:solidFill>
                <a:srgbClr val="FFFF00"/>
              </a:solidFill>
              <a:effectLst/>
              <a:uLnTx/>
              <a:uFillTx/>
              <a:latin typeface="Times New Roman" panose="02020603050405020304" pitchFamily="18" charset="0"/>
              <a:ea typeface="+mn-ea"/>
              <a:cs typeface="Times New Roman" panose="02020603050405020304" pitchFamily="18" charset="0"/>
            </a:endParaRPr>
          </a:p>
        </p:txBody>
      </p:sp>
    </p:spTree>
    <p:extLst>
      <p:ext uri="{BB962C8B-B14F-4D97-AF65-F5344CB8AC3E}">
        <p14:creationId xmlns:p14="http://schemas.microsoft.com/office/powerpoint/2010/main" val="42923129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0"/>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5">
                                            <p:txEl>
                                              <p:pRg st="1" end="1"/>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5">
                                            <p:txEl>
                                              <p:pRg st="2" end="2"/>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15">
                                            <p:txEl>
                                              <p:pRg st="3" end="3"/>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17"/>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8"/>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1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 grpId="0" animBg="1"/>
      <p:bldP spid="15" grpId="0" uiExpand="1" build="p"/>
      <p:bldP spid="17" grpId="0" animBg="1"/>
      <p:bldP spid="18" grpId="0"/>
      <p:bldP spid="19" grpId="0"/>
    </p:bld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B2DA048A-7DBC-C32E-8A53-21311550EB02}"/>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00D476A1-A274-359B-BECE-8A697B2A5716}"/>
              </a:ext>
            </a:extLst>
          </p:cNvPr>
          <p:cNvSpPr txBox="1"/>
          <p:nvPr/>
        </p:nvSpPr>
        <p:spPr>
          <a:xfrm>
            <a:off x="0" y="426109"/>
            <a:ext cx="9144000" cy="369332"/>
          </a:xfrm>
          <a:prstGeom prst="rect">
            <a:avLst/>
          </a:prstGeom>
          <a:noFill/>
        </p:spPr>
        <p:txBody>
          <a:bodyPr wrap="square" rtlCol="0">
            <a:spAutoFit/>
          </a:bodyPr>
          <a:lstStyle/>
          <a:p>
            <a:pPr marL="179388" marR="0" lvl="0" indent="-179388"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AU" sz="1800" b="0" i="0" u="none" strike="noStrike" kern="1200" cap="none" spc="0" normalizeH="0" baseline="0" noProof="0" dirty="0">
                <a:ln>
                  <a:noFill/>
                </a:ln>
                <a:solidFill>
                  <a:prstClr val="white"/>
                </a:solidFill>
                <a:effectLst/>
                <a:uLnTx/>
                <a:uFillTx/>
                <a:latin typeface="Times New Roman" panose="02020603050405020304" pitchFamily="18" charset="0"/>
                <a:ea typeface="+mn-ea"/>
                <a:cs typeface="Times New Roman" panose="02020603050405020304" pitchFamily="18" charset="0"/>
              </a:rPr>
              <a:t>Knowing our growing</a:t>
            </a:r>
            <a:r>
              <a:rPr kumimoji="0" lang="en-AU" sz="1800" b="0" i="0" u="none" strike="noStrike" kern="1200" cap="none" spc="0" normalizeH="0" noProof="0" dirty="0">
                <a:ln>
                  <a:noFill/>
                </a:ln>
                <a:solidFill>
                  <a:prstClr val="white"/>
                </a:solidFill>
                <a:effectLst/>
                <a:uLnTx/>
                <a:uFillTx/>
                <a:latin typeface="Times New Roman" panose="02020603050405020304" pitchFamily="18" charset="0"/>
                <a:ea typeface="+mn-ea"/>
                <a:cs typeface="Times New Roman" panose="02020603050405020304" pitchFamily="18" charset="0"/>
              </a:rPr>
              <a:t> holiness is the Will of God,  Make every decision based on this.</a:t>
            </a:r>
            <a:endParaRPr kumimoji="0" lang="en-AU" sz="1800" b="0" i="0" u="none" strike="noStrike" kern="1200" cap="none" spc="0" normalizeH="0" baseline="0" noProof="0" dirty="0">
              <a:ln>
                <a:noFill/>
              </a:ln>
              <a:solidFill>
                <a:prstClr val="white"/>
              </a:solidFill>
              <a:effectLst/>
              <a:uLnTx/>
              <a:uFillTx/>
              <a:latin typeface="Times New Roman" panose="02020603050405020304" pitchFamily="18" charset="0"/>
              <a:ea typeface="+mn-ea"/>
              <a:cs typeface="Times New Roman" panose="02020603050405020304" pitchFamily="18" charset="0"/>
            </a:endParaRPr>
          </a:p>
        </p:txBody>
      </p:sp>
      <p:sp>
        <p:nvSpPr>
          <p:cNvPr id="20" name="TextBox 19">
            <a:extLst>
              <a:ext uri="{FF2B5EF4-FFF2-40B4-BE49-F238E27FC236}">
                <a16:creationId xmlns:a16="http://schemas.microsoft.com/office/drawing/2014/main" id="{C955C38A-0A35-DE39-C2C8-567817FDB9F6}"/>
              </a:ext>
            </a:extLst>
          </p:cNvPr>
          <p:cNvSpPr txBox="1"/>
          <p:nvPr/>
        </p:nvSpPr>
        <p:spPr>
          <a:xfrm>
            <a:off x="7421112" y="2409040"/>
            <a:ext cx="1674200" cy="923330"/>
          </a:xfrm>
          <a:prstGeom prst="rect">
            <a:avLst/>
          </a:prstGeom>
          <a:noFill/>
          <a:ln w="12700">
            <a:solidFill>
              <a:schemeClr val="bg1"/>
            </a:solidFill>
          </a:ln>
        </p:spPr>
        <p:txBody>
          <a:bodyPr wrap="square" rtlCol="0">
            <a:spAutoFit/>
          </a:bodyPr>
          <a:lstStyle/>
          <a:p>
            <a:pPr lvl="0" algn="ctr">
              <a:defRPr/>
            </a:pPr>
            <a:r>
              <a:rPr lang="en-AU" dirty="0">
                <a:solidFill>
                  <a:prstClr val="white"/>
                </a:solidFill>
                <a:latin typeface="Times New Roman" panose="02020603050405020304" pitchFamily="18" charset="0"/>
                <a:cs typeface="Times New Roman" panose="02020603050405020304" pitchFamily="18" charset="0"/>
              </a:rPr>
              <a:t>Holiness;  Honour;  Pleasing to God</a:t>
            </a:r>
          </a:p>
        </p:txBody>
      </p:sp>
      <p:sp>
        <p:nvSpPr>
          <p:cNvPr id="24" name="TextBox 23">
            <a:extLst>
              <a:ext uri="{FF2B5EF4-FFF2-40B4-BE49-F238E27FC236}">
                <a16:creationId xmlns:a16="http://schemas.microsoft.com/office/drawing/2014/main" id="{38B15CE5-C8D8-F2D0-D812-2D847E7EC70E}"/>
              </a:ext>
            </a:extLst>
          </p:cNvPr>
          <p:cNvSpPr txBox="1"/>
          <p:nvPr/>
        </p:nvSpPr>
        <p:spPr>
          <a:xfrm>
            <a:off x="0" y="1043799"/>
            <a:ext cx="3437106" cy="400110"/>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AU" sz="2000" b="0" i="0" u="none" strike="noStrike" kern="1200" cap="none" spc="0" normalizeH="0" baseline="0" noProof="0" dirty="0">
                <a:ln>
                  <a:noFill/>
                </a:ln>
                <a:solidFill>
                  <a:srgbClr val="FFFF00"/>
                </a:solidFill>
                <a:effectLst/>
                <a:uLnTx/>
                <a:uFillTx/>
                <a:latin typeface="Times New Roman" panose="02020603050405020304" pitchFamily="18" charset="0"/>
                <a:ea typeface="+mn-ea"/>
                <a:cs typeface="Times New Roman" panose="02020603050405020304" pitchFamily="18" charset="0"/>
              </a:rPr>
              <a:t>An ever-increasing holiness</a:t>
            </a:r>
          </a:p>
        </p:txBody>
      </p:sp>
      <p:sp>
        <p:nvSpPr>
          <p:cNvPr id="2" name="TextBox 1">
            <a:extLst>
              <a:ext uri="{FF2B5EF4-FFF2-40B4-BE49-F238E27FC236}">
                <a16:creationId xmlns:a16="http://schemas.microsoft.com/office/drawing/2014/main" id="{5D91611C-D667-471D-0C57-E00B23995D5D}"/>
              </a:ext>
            </a:extLst>
          </p:cNvPr>
          <p:cNvSpPr txBox="1"/>
          <p:nvPr/>
        </p:nvSpPr>
        <p:spPr>
          <a:xfrm>
            <a:off x="0" y="0"/>
            <a:ext cx="9144000" cy="492443"/>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AU" sz="2600" b="1" dirty="0">
                <a:solidFill>
                  <a:srgbClr val="FFFF00"/>
                </a:solidFill>
                <a:latin typeface="Times New Roman" panose="02020603050405020304" pitchFamily="18" charset="0"/>
                <a:cs typeface="Times New Roman" panose="02020603050405020304" pitchFamily="18" charset="0"/>
              </a:rPr>
              <a:t>The Will of God:   Our Sanctification  –  More Holy Every Day</a:t>
            </a:r>
            <a:endParaRPr kumimoji="0" lang="en-AU" sz="2600" i="0" u="none" strike="noStrike" kern="1200" cap="none" spc="0" normalizeH="0" baseline="0" noProof="0" dirty="0">
              <a:ln>
                <a:noFill/>
              </a:ln>
              <a:solidFill>
                <a:srgbClr val="FFFF00"/>
              </a:solidFill>
              <a:effectLst/>
              <a:uLnTx/>
              <a:uFillTx/>
              <a:latin typeface="Times New Roman" panose="02020603050405020304" pitchFamily="18" charset="0"/>
              <a:ea typeface="+mn-ea"/>
              <a:cs typeface="Times New Roman" panose="02020603050405020304" pitchFamily="18" charset="0"/>
            </a:endParaRPr>
          </a:p>
        </p:txBody>
      </p:sp>
      <p:sp>
        <p:nvSpPr>
          <p:cNvPr id="9" name="TextBox 8">
            <a:extLst>
              <a:ext uri="{FF2B5EF4-FFF2-40B4-BE49-F238E27FC236}">
                <a16:creationId xmlns:a16="http://schemas.microsoft.com/office/drawing/2014/main" id="{329D5F09-9B35-22E3-5E1B-677AF2286648}"/>
              </a:ext>
            </a:extLst>
          </p:cNvPr>
          <p:cNvSpPr txBox="1"/>
          <p:nvPr/>
        </p:nvSpPr>
        <p:spPr>
          <a:xfrm>
            <a:off x="0" y="764117"/>
            <a:ext cx="9144000" cy="369332"/>
          </a:xfrm>
          <a:prstGeom prst="rect">
            <a:avLst/>
          </a:prstGeom>
          <a:noFill/>
        </p:spPr>
        <p:txBody>
          <a:bodyPr wrap="square" rtlCol="0">
            <a:spAutoFit/>
          </a:bodyPr>
          <a:lstStyle/>
          <a:p>
            <a:pPr marL="179388" marR="0" lvl="0" indent="-179388"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AU" sz="1800" b="0" i="0" u="none" strike="noStrike" kern="1200" cap="none" spc="0" normalizeH="0" baseline="0" noProof="0" dirty="0">
                <a:ln>
                  <a:noFill/>
                </a:ln>
                <a:solidFill>
                  <a:prstClr val="white"/>
                </a:solidFill>
                <a:effectLst/>
                <a:uLnTx/>
                <a:uFillTx/>
                <a:latin typeface="Times New Roman" panose="02020603050405020304" pitchFamily="18" charset="0"/>
                <a:ea typeface="+mn-ea"/>
                <a:cs typeface="Times New Roman" panose="02020603050405020304" pitchFamily="18" charset="0"/>
              </a:rPr>
              <a:t>Discipleship is walking with Jesus (following Him),</a:t>
            </a:r>
            <a:r>
              <a:rPr kumimoji="0" lang="en-AU" sz="1800" b="0" i="0" u="none" strike="noStrike" kern="1200" cap="none" spc="0" normalizeH="0" noProof="0" dirty="0">
                <a:ln>
                  <a:noFill/>
                </a:ln>
                <a:solidFill>
                  <a:prstClr val="white"/>
                </a:solidFill>
                <a:effectLst/>
                <a:uLnTx/>
                <a:uFillTx/>
                <a:latin typeface="Times New Roman" panose="02020603050405020304" pitchFamily="18" charset="0"/>
                <a:ea typeface="+mn-ea"/>
                <a:cs typeface="Times New Roman" panose="02020603050405020304" pitchFamily="18" charset="0"/>
              </a:rPr>
              <a:t> living a life pleasing to God</a:t>
            </a:r>
          </a:p>
        </p:txBody>
      </p:sp>
      <p:sp>
        <p:nvSpPr>
          <p:cNvPr id="10" name="TextBox 9">
            <a:extLst>
              <a:ext uri="{FF2B5EF4-FFF2-40B4-BE49-F238E27FC236}">
                <a16:creationId xmlns:a16="http://schemas.microsoft.com/office/drawing/2014/main" id="{FB5084D2-F7D7-8F28-4376-5D3A5E929258}"/>
              </a:ext>
            </a:extLst>
          </p:cNvPr>
          <p:cNvSpPr txBox="1"/>
          <p:nvPr/>
        </p:nvSpPr>
        <p:spPr>
          <a:xfrm>
            <a:off x="3086911" y="1077187"/>
            <a:ext cx="5629072" cy="369332"/>
          </a:xfrm>
          <a:prstGeom prst="rect">
            <a:avLst/>
          </a:prstGeom>
          <a:noFill/>
        </p:spPr>
        <p:txBody>
          <a:bodyPr wrap="square" rtlCol="0">
            <a:spAutoFit/>
          </a:bodyPr>
          <a:lstStyle/>
          <a:p>
            <a:pPr marL="179388" marR="0" lvl="0" indent="-179388"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AU" sz="1800" b="0" i="0" u="none" strike="noStrike" kern="1200" cap="none" spc="0" normalizeH="0" baseline="0" noProof="0" dirty="0">
                <a:ln>
                  <a:noFill/>
                </a:ln>
                <a:solidFill>
                  <a:prstClr val="white"/>
                </a:solidFill>
                <a:effectLst/>
                <a:uLnTx/>
                <a:uFillTx/>
                <a:latin typeface="Times New Roman" panose="02020603050405020304" pitchFamily="18" charset="0"/>
                <a:ea typeface="+mn-ea"/>
                <a:cs typeface="Times New Roman" panose="02020603050405020304" pitchFamily="18" charset="0"/>
              </a:rPr>
              <a:t>The Spirit of God within, begins to become our character</a:t>
            </a:r>
            <a:endParaRPr kumimoji="0" lang="en-AU" sz="1800" b="0" i="0" u="none" strike="noStrike" kern="1200" cap="none" spc="0" normalizeH="0" noProof="0" dirty="0">
              <a:ln>
                <a:noFill/>
              </a:ln>
              <a:solidFill>
                <a:prstClr val="white"/>
              </a:solidFill>
              <a:effectLst/>
              <a:uLnTx/>
              <a:uFillTx/>
              <a:latin typeface="Times New Roman" panose="02020603050405020304" pitchFamily="18" charset="0"/>
              <a:ea typeface="+mn-ea"/>
              <a:cs typeface="Times New Roman" panose="02020603050405020304" pitchFamily="18" charset="0"/>
            </a:endParaRPr>
          </a:p>
        </p:txBody>
      </p:sp>
      <p:sp>
        <p:nvSpPr>
          <p:cNvPr id="11" name="TextBox 10">
            <a:extLst>
              <a:ext uri="{FF2B5EF4-FFF2-40B4-BE49-F238E27FC236}">
                <a16:creationId xmlns:a16="http://schemas.microsoft.com/office/drawing/2014/main" id="{66512D58-F26F-0F52-803F-4B220B68C761}"/>
              </a:ext>
            </a:extLst>
          </p:cNvPr>
          <p:cNvSpPr txBox="1"/>
          <p:nvPr/>
        </p:nvSpPr>
        <p:spPr>
          <a:xfrm>
            <a:off x="0" y="1405123"/>
            <a:ext cx="4033736" cy="400110"/>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AU" sz="2000" b="0" i="0" u="none" strike="noStrike" kern="1200" cap="none" spc="0" normalizeH="0" baseline="0" noProof="0" dirty="0">
                <a:ln>
                  <a:noFill/>
                </a:ln>
                <a:solidFill>
                  <a:srgbClr val="FFFF00"/>
                </a:solidFill>
                <a:effectLst/>
                <a:uLnTx/>
                <a:uFillTx/>
                <a:latin typeface="Times New Roman" panose="02020603050405020304" pitchFamily="18" charset="0"/>
                <a:ea typeface="+mn-ea"/>
                <a:cs typeface="Times New Roman" panose="02020603050405020304" pitchFamily="18" charset="0"/>
              </a:rPr>
              <a:t>1.  Abstain from sexual immorality</a:t>
            </a:r>
          </a:p>
        </p:txBody>
      </p:sp>
      <p:sp>
        <p:nvSpPr>
          <p:cNvPr id="14" name="TextBox 13">
            <a:extLst>
              <a:ext uri="{FF2B5EF4-FFF2-40B4-BE49-F238E27FC236}">
                <a16:creationId xmlns:a16="http://schemas.microsoft.com/office/drawing/2014/main" id="{91F0A8A8-8520-74C3-159A-3664944FD029}"/>
              </a:ext>
            </a:extLst>
          </p:cNvPr>
          <p:cNvSpPr txBox="1"/>
          <p:nvPr/>
        </p:nvSpPr>
        <p:spPr>
          <a:xfrm>
            <a:off x="3965047" y="1424063"/>
            <a:ext cx="4595694" cy="646331"/>
          </a:xfrm>
          <a:prstGeom prst="rect">
            <a:avLst/>
          </a:prstGeom>
          <a:noFill/>
          <a:ln w="12700">
            <a:solidFill>
              <a:schemeClr val="bg1"/>
            </a:solidFill>
          </a:ln>
        </p:spPr>
        <p:txBody>
          <a:bodyPr wrap="square" rtlCol="0">
            <a:spAutoFit/>
          </a:bodyPr>
          <a:lstStyle/>
          <a:p>
            <a:pPr marR="0" lvl="0" algn="l" defTabSz="457200" rtl="0" eaLnBrk="1" fontAlgn="auto" latinLnBrk="0" hangingPunct="1">
              <a:lnSpc>
                <a:spcPct val="100000"/>
              </a:lnSpc>
              <a:spcBef>
                <a:spcPts val="0"/>
              </a:spcBef>
              <a:spcAft>
                <a:spcPts val="0"/>
              </a:spcAft>
              <a:buClrTx/>
              <a:buSzTx/>
              <a:tabLst/>
              <a:defRPr/>
            </a:pPr>
            <a:r>
              <a:rPr kumimoji="0" lang="en-AU" sz="1800" b="0" i="0" u="none" strike="noStrike" kern="1200" cap="none" spc="0" normalizeH="0" baseline="0" noProof="0" dirty="0">
                <a:ln>
                  <a:noFill/>
                </a:ln>
                <a:solidFill>
                  <a:prstClr val="white"/>
                </a:solidFill>
                <a:effectLst/>
                <a:uLnTx/>
                <a:uFillTx/>
                <a:latin typeface="Times New Roman" panose="02020603050405020304" pitchFamily="18" charset="0"/>
                <a:ea typeface="+mn-ea"/>
                <a:cs typeface="Times New Roman" panose="02020603050405020304" pitchFamily="18" charset="0"/>
              </a:rPr>
              <a:t>fornication (sex outside of marriage);  adultery;</a:t>
            </a:r>
            <a:r>
              <a:rPr kumimoji="0" lang="en-AU" sz="1800" b="0" i="0" u="none" strike="noStrike" kern="1200" cap="none" spc="0" normalizeH="0" noProof="0" dirty="0">
                <a:ln>
                  <a:noFill/>
                </a:ln>
                <a:solidFill>
                  <a:prstClr val="white"/>
                </a:solidFill>
                <a:effectLst/>
                <a:uLnTx/>
                <a:uFillTx/>
                <a:latin typeface="Times New Roman" panose="02020603050405020304" pitchFamily="18" charset="0"/>
                <a:ea typeface="+mn-ea"/>
                <a:cs typeface="Times New Roman" panose="02020603050405020304" pitchFamily="18" charset="0"/>
              </a:rPr>
              <a:t>  pornography;  homosexuality;  bestiality.....</a:t>
            </a:r>
          </a:p>
        </p:txBody>
      </p:sp>
      <p:sp>
        <p:nvSpPr>
          <p:cNvPr id="15" name="TextBox 14">
            <a:extLst>
              <a:ext uri="{FF2B5EF4-FFF2-40B4-BE49-F238E27FC236}">
                <a16:creationId xmlns:a16="http://schemas.microsoft.com/office/drawing/2014/main" id="{8CA1A51A-EB9A-D7B0-5B59-6806792950F3}"/>
              </a:ext>
            </a:extLst>
          </p:cNvPr>
          <p:cNvSpPr txBox="1"/>
          <p:nvPr/>
        </p:nvSpPr>
        <p:spPr>
          <a:xfrm>
            <a:off x="42154" y="2077277"/>
            <a:ext cx="9046722" cy="1200329"/>
          </a:xfrm>
          <a:prstGeom prst="rect">
            <a:avLst/>
          </a:prstGeom>
          <a:noFill/>
        </p:spPr>
        <p:txBody>
          <a:bodyPr wrap="square" rtlCol="0">
            <a:spAutoFit/>
          </a:bodyPr>
          <a:lstStyle/>
          <a:p>
            <a:pPr marL="179388" marR="0" lvl="0" indent="-179388"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AU" sz="1800" b="0" i="0" u="none" strike="noStrike" kern="1200" cap="none" spc="0" normalizeH="0" baseline="0" noProof="0" dirty="0">
                <a:ln>
                  <a:noFill/>
                </a:ln>
                <a:solidFill>
                  <a:prstClr val="white"/>
                </a:solidFill>
                <a:effectLst/>
                <a:uLnTx/>
                <a:uFillTx/>
                <a:latin typeface="Times New Roman" panose="02020603050405020304" pitchFamily="18" charset="0"/>
                <a:ea typeface="+mn-ea"/>
                <a:cs typeface="Times New Roman" panose="02020603050405020304" pitchFamily="18" charset="0"/>
              </a:rPr>
              <a:t>What God considers</a:t>
            </a:r>
            <a:r>
              <a:rPr kumimoji="0" lang="en-AU" sz="1800" b="0" i="0" u="none" strike="noStrike" kern="1200" cap="none" spc="0" normalizeH="0" noProof="0" dirty="0">
                <a:ln>
                  <a:noFill/>
                </a:ln>
                <a:solidFill>
                  <a:prstClr val="white"/>
                </a:solidFill>
                <a:effectLst/>
                <a:uLnTx/>
                <a:uFillTx/>
                <a:latin typeface="Times New Roman" panose="02020603050405020304" pitchFamily="18" charset="0"/>
                <a:ea typeface="+mn-ea"/>
                <a:cs typeface="Times New Roman" panose="02020603050405020304" pitchFamily="18" charset="0"/>
              </a:rPr>
              <a:t> “good” “honourable” “holy”, is very different to the world’s morality.</a:t>
            </a:r>
          </a:p>
          <a:p>
            <a:pPr marL="179388" marR="0" lvl="0" indent="-179388"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AU" sz="1800" b="0" i="0" u="none" strike="noStrike" kern="1200" cap="none" spc="0" normalizeH="0" noProof="0" dirty="0">
                <a:ln>
                  <a:noFill/>
                </a:ln>
                <a:solidFill>
                  <a:prstClr val="white"/>
                </a:solidFill>
                <a:effectLst/>
                <a:uLnTx/>
                <a:uFillTx/>
                <a:latin typeface="Times New Roman" panose="02020603050405020304" pitchFamily="18" charset="0"/>
                <a:ea typeface="+mn-ea"/>
                <a:cs typeface="Times New Roman" panose="02020603050405020304" pitchFamily="18" charset="0"/>
              </a:rPr>
              <a:t>We hold to a higher moral sphere because we “Know God”.</a:t>
            </a:r>
          </a:p>
          <a:p>
            <a:pPr marL="179388" marR="0" lvl="0" indent="-179388"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AU" dirty="0">
                <a:solidFill>
                  <a:prstClr val="white"/>
                </a:solidFill>
                <a:latin typeface="Times New Roman" panose="02020603050405020304" pitchFamily="18" charset="0"/>
                <a:cs typeface="Times New Roman" panose="02020603050405020304" pitchFamily="18" charset="0"/>
              </a:rPr>
              <a:t>Promiscuity dishonours God;  self;  the other;  Transgression (wrong)</a:t>
            </a:r>
          </a:p>
          <a:p>
            <a:pPr marL="179388" marR="0" lvl="0" indent="-179388"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AU" sz="1800" b="0" i="0" u="none" strike="noStrike" kern="1200" cap="none" spc="0" normalizeH="0" noProof="0" dirty="0">
                <a:ln>
                  <a:noFill/>
                </a:ln>
                <a:solidFill>
                  <a:prstClr val="white"/>
                </a:solidFill>
                <a:effectLst/>
                <a:uLnTx/>
                <a:uFillTx/>
                <a:latin typeface="Times New Roman" panose="02020603050405020304" pitchFamily="18" charset="0"/>
                <a:ea typeface="+mn-ea"/>
                <a:cs typeface="Times New Roman" panose="02020603050405020304" pitchFamily="18" charset="0"/>
              </a:rPr>
              <a:t>A solemn warning to Christians:  </a:t>
            </a:r>
            <a:r>
              <a:rPr kumimoji="0" lang="en-AU" sz="1800" b="0" i="0" u="none" strike="noStrike" kern="1200" cap="none" spc="0" normalizeH="0" noProof="0" dirty="0">
                <a:ln>
                  <a:noFill/>
                </a:ln>
                <a:solidFill>
                  <a:srgbClr val="FFFFBD"/>
                </a:solidFill>
                <a:effectLst/>
                <a:uLnTx/>
                <a:uFillTx/>
                <a:latin typeface="Times New Roman" panose="02020603050405020304" pitchFamily="18" charset="0"/>
                <a:ea typeface="+mn-ea"/>
                <a:cs typeface="Times New Roman" panose="02020603050405020304" pitchFamily="18" charset="0"/>
              </a:rPr>
              <a:t>The Lord is an avenger on the wrong-doer</a:t>
            </a:r>
          </a:p>
        </p:txBody>
      </p:sp>
      <p:sp>
        <p:nvSpPr>
          <p:cNvPr id="17" name="TextBox 16">
            <a:extLst>
              <a:ext uri="{FF2B5EF4-FFF2-40B4-BE49-F238E27FC236}">
                <a16:creationId xmlns:a16="http://schemas.microsoft.com/office/drawing/2014/main" id="{BEF3B4C2-CE95-0BFB-0011-CC325FF80CC6}"/>
              </a:ext>
            </a:extLst>
          </p:cNvPr>
          <p:cNvSpPr txBox="1"/>
          <p:nvPr/>
        </p:nvSpPr>
        <p:spPr>
          <a:xfrm>
            <a:off x="0" y="4391561"/>
            <a:ext cx="4033736" cy="1323439"/>
          </a:xfrm>
          <a:prstGeom prst="rect">
            <a:avLst/>
          </a:prstGeom>
          <a:solidFill>
            <a:schemeClr val="bg1"/>
          </a:solidFill>
        </p:spPr>
        <p:txBody>
          <a:bodyPr wrap="square" rtlCol="0">
            <a:spAutoFit/>
          </a:bodyPr>
          <a:lstStyle/>
          <a:p>
            <a:pPr lvl="0">
              <a:defRPr/>
            </a:pPr>
            <a:r>
              <a:rPr lang="en-AU" sz="1600" b="1" baseline="30000" dirty="0">
                <a:latin typeface="Comic Sans MS" panose="030F0902030302020204" pitchFamily="66" charset="0"/>
                <a:ea typeface="Times New Roman" panose="02020603050405020304" pitchFamily="18" charset="0"/>
                <a:cs typeface="Times New Roman" panose="02020603050405020304" pitchFamily="18" charset="0"/>
              </a:rPr>
              <a:t>11 </a:t>
            </a:r>
            <a:r>
              <a:rPr lang="en-AU" sz="1600" dirty="0">
                <a:latin typeface="Comic Sans MS" panose="030F0902030302020204" pitchFamily="66" charset="0"/>
                <a:ea typeface="Times New Roman" panose="02020603050405020304" pitchFamily="18" charset="0"/>
                <a:cs typeface="Times New Roman" panose="02020603050405020304" pitchFamily="18" charset="0"/>
              </a:rPr>
              <a:t>and to aspire to live quietly, and to mind your own affairs, and to work with your hands, as we instructed you, </a:t>
            </a:r>
            <a:r>
              <a:rPr lang="en-AU" sz="1600" b="1" baseline="30000" dirty="0">
                <a:latin typeface="Comic Sans MS" panose="030F0902030302020204" pitchFamily="66" charset="0"/>
                <a:ea typeface="Times New Roman" panose="02020603050405020304" pitchFamily="18" charset="0"/>
                <a:cs typeface="Times New Roman" panose="02020603050405020304" pitchFamily="18" charset="0"/>
              </a:rPr>
              <a:t>12 </a:t>
            </a:r>
            <a:r>
              <a:rPr lang="en-AU" sz="1600" dirty="0">
                <a:latin typeface="Comic Sans MS" panose="030F0902030302020204" pitchFamily="66" charset="0"/>
                <a:ea typeface="Times New Roman" panose="02020603050405020304" pitchFamily="18" charset="0"/>
                <a:cs typeface="Times New Roman" panose="02020603050405020304" pitchFamily="18" charset="0"/>
              </a:rPr>
              <a:t>so that you may walk properly before outsiders and be dependent on no one.</a:t>
            </a:r>
            <a:r>
              <a:rPr lang="en-AU" sz="1600" dirty="0"/>
              <a:t> </a:t>
            </a:r>
            <a:endParaRPr kumimoji="0" lang="en-US" sz="1600" b="0" i="0" u="none" strike="noStrike" kern="1200" cap="none" spc="0" normalizeH="0" baseline="0" noProof="0" dirty="0">
              <a:ln>
                <a:noFill/>
              </a:ln>
              <a:solidFill>
                <a:prstClr val="black"/>
              </a:solidFill>
              <a:effectLst/>
              <a:uLnTx/>
              <a:uFillTx/>
              <a:latin typeface="Arial" panose="020B0604020202020204"/>
              <a:ea typeface="+mn-ea"/>
              <a:cs typeface="+mn-cs"/>
            </a:endParaRPr>
          </a:p>
        </p:txBody>
      </p:sp>
      <p:sp>
        <p:nvSpPr>
          <p:cNvPr id="18" name="TextBox 17">
            <a:extLst>
              <a:ext uri="{FF2B5EF4-FFF2-40B4-BE49-F238E27FC236}">
                <a16:creationId xmlns:a16="http://schemas.microsoft.com/office/drawing/2014/main" id="{F81EC97E-C24D-95B6-BB04-53887B0A5EF9}"/>
              </a:ext>
            </a:extLst>
          </p:cNvPr>
          <p:cNvSpPr txBox="1"/>
          <p:nvPr/>
        </p:nvSpPr>
        <p:spPr>
          <a:xfrm>
            <a:off x="48838" y="3201662"/>
            <a:ext cx="7365837" cy="923330"/>
          </a:xfrm>
          <a:prstGeom prst="rect">
            <a:avLst/>
          </a:prstGeom>
          <a:noFill/>
        </p:spPr>
        <p:txBody>
          <a:bodyPr wrap="square" rtlCol="0">
            <a:spAutoFit/>
          </a:bodyPr>
          <a:lstStyle/>
          <a:p>
            <a:pPr marL="179388" marR="0" lvl="0" indent="-179388"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AU" sz="1800" b="0" i="0" u="none" strike="noStrike" kern="1200" cap="none" spc="0" normalizeH="0" baseline="0" noProof="0" dirty="0">
                <a:ln>
                  <a:noFill/>
                </a:ln>
                <a:solidFill>
                  <a:prstClr val="white"/>
                </a:solidFill>
                <a:effectLst/>
                <a:uLnTx/>
                <a:uFillTx/>
                <a:latin typeface="Times New Roman" panose="02020603050405020304" pitchFamily="18" charset="0"/>
                <a:ea typeface="+mn-ea"/>
                <a:cs typeface="Times New Roman" panose="02020603050405020304" pitchFamily="18" charset="0"/>
              </a:rPr>
              <a:t>Don’t try and explain this away:  There is punishment on wrongdoers who violate</a:t>
            </a:r>
            <a:r>
              <a:rPr kumimoji="0" lang="en-AU" sz="1800" b="0" i="0" u="none" strike="noStrike" kern="1200" cap="none" spc="0" normalizeH="0" noProof="0" dirty="0">
                <a:ln>
                  <a:noFill/>
                </a:ln>
                <a:solidFill>
                  <a:prstClr val="white"/>
                </a:solidFill>
                <a:effectLst/>
                <a:uLnTx/>
                <a:uFillTx/>
                <a:latin typeface="Times New Roman" panose="02020603050405020304" pitchFamily="18" charset="0"/>
                <a:ea typeface="+mn-ea"/>
                <a:cs typeface="Times New Roman" panose="02020603050405020304" pitchFamily="18" charset="0"/>
              </a:rPr>
              <a:t> the demands of the Gospel.</a:t>
            </a:r>
          </a:p>
          <a:p>
            <a:pPr marL="179388" marR="0" lvl="0" indent="-179388"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AU" dirty="0">
                <a:solidFill>
                  <a:prstClr val="white"/>
                </a:solidFill>
                <a:latin typeface="Times New Roman" panose="02020603050405020304" pitchFamily="18" charset="0"/>
                <a:cs typeface="Times New Roman" panose="02020603050405020304" pitchFamily="18" charset="0"/>
              </a:rPr>
              <a:t>Repent of our sin and receive forgiveness.</a:t>
            </a:r>
            <a:r>
              <a:rPr kumimoji="0" lang="en-AU" sz="1800" b="0" i="0" u="none" strike="noStrike" kern="1200" cap="none" spc="0" normalizeH="0" noProof="0" dirty="0">
                <a:ln>
                  <a:noFill/>
                </a:ln>
                <a:solidFill>
                  <a:prstClr val="white"/>
                </a:solidFill>
                <a:effectLst/>
                <a:uLnTx/>
                <a:uFillTx/>
                <a:latin typeface="Times New Roman" panose="02020603050405020304" pitchFamily="18" charset="0"/>
                <a:ea typeface="+mn-ea"/>
                <a:cs typeface="Times New Roman" panose="02020603050405020304" pitchFamily="18" charset="0"/>
              </a:rPr>
              <a:t>  </a:t>
            </a:r>
          </a:p>
        </p:txBody>
      </p:sp>
      <p:sp>
        <p:nvSpPr>
          <p:cNvPr id="19" name="TextBox 18">
            <a:extLst>
              <a:ext uri="{FF2B5EF4-FFF2-40B4-BE49-F238E27FC236}">
                <a16:creationId xmlns:a16="http://schemas.microsoft.com/office/drawing/2014/main" id="{62BAB386-FE01-55D6-9046-82F2AFC49341}"/>
              </a:ext>
            </a:extLst>
          </p:cNvPr>
          <p:cNvSpPr txBox="1"/>
          <p:nvPr/>
        </p:nvSpPr>
        <p:spPr>
          <a:xfrm>
            <a:off x="4377996" y="3441898"/>
            <a:ext cx="4797084"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AU" b="0" i="0" u="none" strike="noStrike" kern="1200" cap="none" spc="0" normalizeH="0" baseline="0" noProof="0" dirty="0">
                <a:ln>
                  <a:noFill/>
                </a:ln>
                <a:solidFill>
                  <a:srgbClr val="FFFF00"/>
                </a:solidFill>
                <a:effectLst/>
                <a:uLnTx/>
                <a:uFillTx/>
                <a:latin typeface="Times New Roman" panose="02020603050405020304" pitchFamily="18" charset="0"/>
                <a:ea typeface="+mn-ea"/>
                <a:cs typeface="Times New Roman" panose="02020603050405020304" pitchFamily="18" charset="0"/>
              </a:rPr>
              <a:t>Called not for impurity,</a:t>
            </a:r>
            <a:r>
              <a:rPr kumimoji="0" lang="en-AU" b="0" i="0" u="none" strike="noStrike" kern="1200" cap="none" spc="0" normalizeH="0" noProof="0" dirty="0">
                <a:ln>
                  <a:noFill/>
                </a:ln>
                <a:solidFill>
                  <a:srgbClr val="FFFF00"/>
                </a:solidFill>
                <a:effectLst/>
                <a:uLnTx/>
                <a:uFillTx/>
                <a:latin typeface="Times New Roman" panose="02020603050405020304" pitchFamily="18" charset="0"/>
                <a:ea typeface="+mn-ea"/>
                <a:cs typeface="Times New Roman" panose="02020603050405020304" pitchFamily="18" charset="0"/>
              </a:rPr>
              <a:t> but holiness.</a:t>
            </a:r>
            <a:endParaRPr kumimoji="0" lang="en-AU" b="0" i="0" u="none" strike="noStrike" kern="1200" cap="none" spc="0" normalizeH="0" baseline="0" noProof="0" dirty="0">
              <a:ln>
                <a:noFill/>
              </a:ln>
              <a:solidFill>
                <a:srgbClr val="FFFF00"/>
              </a:solidFill>
              <a:effectLst/>
              <a:uLnTx/>
              <a:uFillTx/>
              <a:latin typeface="Times New Roman" panose="02020603050405020304" pitchFamily="18" charset="0"/>
              <a:ea typeface="+mn-ea"/>
              <a:cs typeface="Times New Roman" panose="02020603050405020304" pitchFamily="18" charset="0"/>
            </a:endParaRPr>
          </a:p>
        </p:txBody>
      </p:sp>
      <p:sp>
        <p:nvSpPr>
          <p:cNvPr id="21" name="TextBox 20">
            <a:extLst>
              <a:ext uri="{FF2B5EF4-FFF2-40B4-BE49-F238E27FC236}">
                <a16:creationId xmlns:a16="http://schemas.microsoft.com/office/drawing/2014/main" id="{8E5D3F54-ED9F-8871-F2A6-2AAE606FF057}"/>
              </a:ext>
            </a:extLst>
          </p:cNvPr>
          <p:cNvSpPr txBox="1"/>
          <p:nvPr/>
        </p:nvSpPr>
        <p:spPr>
          <a:xfrm>
            <a:off x="7034" y="4042815"/>
            <a:ext cx="4033736" cy="400110"/>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AU" sz="2000" b="0" i="0" u="none" strike="noStrike" kern="1200" cap="none" spc="0" normalizeH="0" baseline="0" noProof="0" dirty="0">
                <a:ln>
                  <a:noFill/>
                </a:ln>
                <a:solidFill>
                  <a:srgbClr val="FFFF00"/>
                </a:solidFill>
                <a:effectLst/>
                <a:uLnTx/>
                <a:uFillTx/>
                <a:latin typeface="Times New Roman" panose="02020603050405020304" pitchFamily="18" charset="0"/>
                <a:ea typeface="+mn-ea"/>
                <a:cs typeface="Times New Roman" panose="02020603050405020304" pitchFamily="18" charset="0"/>
              </a:rPr>
              <a:t>2.  Brotherly Love</a:t>
            </a:r>
          </a:p>
        </p:txBody>
      </p:sp>
      <p:sp>
        <p:nvSpPr>
          <p:cNvPr id="22" name="TextBox 21">
            <a:extLst>
              <a:ext uri="{FF2B5EF4-FFF2-40B4-BE49-F238E27FC236}">
                <a16:creationId xmlns:a16="http://schemas.microsoft.com/office/drawing/2014/main" id="{1034FB51-D950-F894-C74D-F4137140AFF9}"/>
              </a:ext>
            </a:extLst>
          </p:cNvPr>
          <p:cNvSpPr txBox="1"/>
          <p:nvPr/>
        </p:nvSpPr>
        <p:spPr>
          <a:xfrm>
            <a:off x="2102172" y="4045470"/>
            <a:ext cx="7041828" cy="369332"/>
          </a:xfrm>
          <a:prstGeom prst="rect">
            <a:avLst/>
          </a:prstGeom>
          <a:noFill/>
        </p:spPr>
        <p:txBody>
          <a:bodyPr wrap="square" rtlCol="0">
            <a:spAutoFit/>
          </a:bodyPr>
          <a:lstStyle/>
          <a:p>
            <a:pPr marL="179388" marR="0" lvl="0" indent="-179388"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AU" sz="1800" b="0" i="0" u="none" strike="noStrike" kern="1200" cap="none" spc="0" normalizeH="0" baseline="0" noProof="0" dirty="0">
                <a:ln>
                  <a:noFill/>
                </a:ln>
                <a:solidFill>
                  <a:prstClr val="white"/>
                </a:solidFill>
                <a:effectLst/>
                <a:uLnTx/>
                <a:uFillTx/>
                <a:latin typeface="Times New Roman" panose="02020603050405020304" pitchFamily="18" charset="0"/>
                <a:ea typeface="+mn-ea"/>
                <a:cs typeface="Times New Roman" panose="02020603050405020304" pitchFamily="18" charset="0"/>
              </a:rPr>
              <a:t>Loving our brothers &amp; sisters in Christ more &amp; more.</a:t>
            </a:r>
            <a:endParaRPr kumimoji="0" lang="en-AU" sz="1800" b="0" i="0" u="none" strike="noStrike" kern="1200" cap="none" spc="0" normalizeH="0" noProof="0" dirty="0">
              <a:ln>
                <a:noFill/>
              </a:ln>
              <a:solidFill>
                <a:prstClr val="white"/>
              </a:solidFill>
              <a:effectLst/>
              <a:uLnTx/>
              <a:uFillTx/>
              <a:latin typeface="Times New Roman" panose="02020603050405020304" pitchFamily="18" charset="0"/>
              <a:ea typeface="+mn-ea"/>
              <a:cs typeface="Times New Roman" panose="02020603050405020304" pitchFamily="18" charset="0"/>
            </a:endParaRPr>
          </a:p>
        </p:txBody>
      </p:sp>
      <p:sp>
        <p:nvSpPr>
          <p:cNvPr id="23" name="TextBox 22">
            <a:extLst>
              <a:ext uri="{FF2B5EF4-FFF2-40B4-BE49-F238E27FC236}">
                <a16:creationId xmlns:a16="http://schemas.microsoft.com/office/drawing/2014/main" id="{1E33031B-E96F-A290-F05B-DC4F6A6BC891}"/>
              </a:ext>
            </a:extLst>
          </p:cNvPr>
          <p:cNvSpPr txBox="1"/>
          <p:nvPr/>
        </p:nvSpPr>
        <p:spPr>
          <a:xfrm>
            <a:off x="4057782" y="4723962"/>
            <a:ext cx="5096196" cy="923330"/>
          </a:xfrm>
          <a:prstGeom prst="rect">
            <a:avLst/>
          </a:prstGeom>
          <a:noFill/>
        </p:spPr>
        <p:txBody>
          <a:bodyPr wrap="square" rtlCol="0">
            <a:spAutoFit/>
          </a:bodyPr>
          <a:lstStyle/>
          <a:p>
            <a:pPr marL="179388" marR="0" lvl="0" indent="-179388"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AU" sz="1800" b="0" i="0" u="none" strike="noStrike" kern="1200" cap="none" spc="0" normalizeH="0" baseline="0" noProof="0" dirty="0">
                <a:ln>
                  <a:noFill/>
                </a:ln>
                <a:solidFill>
                  <a:prstClr val="white"/>
                </a:solidFill>
                <a:effectLst/>
                <a:uLnTx/>
                <a:uFillTx/>
                <a:latin typeface="Times New Roman" panose="02020603050405020304" pitchFamily="18" charset="0"/>
                <a:ea typeface="+mn-ea"/>
                <a:cs typeface="Times New Roman" panose="02020603050405020304" pitchFamily="18" charset="0"/>
              </a:rPr>
              <a:t>Being a good citizen in this</a:t>
            </a:r>
            <a:r>
              <a:rPr kumimoji="0" lang="en-AU" sz="1800" b="0" i="0" u="none" strike="noStrike" kern="1200" cap="none" spc="0" normalizeH="0" noProof="0" dirty="0">
                <a:ln>
                  <a:noFill/>
                </a:ln>
                <a:solidFill>
                  <a:prstClr val="white"/>
                </a:solidFill>
                <a:effectLst/>
                <a:uLnTx/>
                <a:uFillTx/>
                <a:latin typeface="Times New Roman" panose="02020603050405020304" pitchFamily="18" charset="0"/>
                <a:ea typeface="+mn-ea"/>
                <a:cs typeface="Times New Roman" panose="02020603050405020304" pitchFamily="18" charset="0"/>
              </a:rPr>
              <a:t> world.</a:t>
            </a:r>
          </a:p>
          <a:p>
            <a:pPr marL="179388" marR="0" lvl="0" indent="-179388"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AU" dirty="0">
                <a:solidFill>
                  <a:prstClr val="white"/>
                </a:solidFill>
                <a:latin typeface="Times New Roman" panose="02020603050405020304" pitchFamily="18" charset="0"/>
                <a:cs typeface="Times New Roman" panose="02020603050405020304" pitchFamily="18" charset="0"/>
              </a:rPr>
              <a:t>Don’t shout at unbelievers on how evil they are.</a:t>
            </a:r>
          </a:p>
          <a:p>
            <a:pPr marL="179388" marR="0" lvl="0" indent="-179388"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AU" sz="1800" b="0" i="0" u="none" strike="noStrike" kern="1200" cap="none" spc="0" normalizeH="0" noProof="0" dirty="0">
                <a:ln>
                  <a:noFill/>
                </a:ln>
                <a:solidFill>
                  <a:prstClr val="white"/>
                </a:solidFill>
                <a:effectLst/>
                <a:uLnTx/>
                <a:uFillTx/>
                <a:latin typeface="Times New Roman" panose="02020603050405020304" pitchFamily="18" charset="0"/>
                <a:ea typeface="+mn-ea"/>
                <a:cs typeface="Times New Roman" panose="02020603050405020304" pitchFamily="18" charset="0"/>
              </a:rPr>
              <a:t>Honest work.  Not a bunch of free-loaders.</a:t>
            </a:r>
          </a:p>
        </p:txBody>
      </p:sp>
      <p:sp>
        <p:nvSpPr>
          <p:cNvPr id="25" name="TextBox 24">
            <a:extLst>
              <a:ext uri="{FF2B5EF4-FFF2-40B4-BE49-F238E27FC236}">
                <a16:creationId xmlns:a16="http://schemas.microsoft.com/office/drawing/2014/main" id="{A4511401-8482-A199-121C-A58BD5455EA7}"/>
              </a:ext>
            </a:extLst>
          </p:cNvPr>
          <p:cNvSpPr txBox="1"/>
          <p:nvPr/>
        </p:nvSpPr>
        <p:spPr>
          <a:xfrm>
            <a:off x="4124777" y="4412569"/>
            <a:ext cx="4797084"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AU" b="0" i="0" u="none" strike="noStrike" kern="1200" cap="none" spc="0" normalizeH="0" baseline="0" noProof="0" dirty="0">
                <a:ln>
                  <a:noFill/>
                </a:ln>
                <a:solidFill>
                  <a:srgbClr val="FFFF00"/>
                </a:solidFill>
                <a:effectLst/>
                <a:uLnTx/>
                <a:uFillTx/>
                <a:latin typeface="Times New Roman" panose="02020603050405020304" pitchFamily="18" charset="0"/>
                <a:ea typeface="+mn-ea"/>
                <a:cs typeface="Times New Roman" panose="02020603050405020304" pitchFamily="18" charset="0"/>
              </a:rPr>
              <a:t>Honour God by</a:t>
            </a:r>
          </a:p>
        </p:txBody>
      </p:sp>
    </p:spTree>
    <p:extLst>
      <p:ext uri="{BB962C8B-B14F-4D97-AF65-F5344CB8AC3E}">
        <p14:creationId xmlns:p14="http://schemas.microsoft.com/office/powerpoint/2010/main" val="5139692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1"/>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22"/>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17"/>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25"/>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23">
                                            <p:txEl>
                                              <p:pRg st="0" end="0"/>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23">
                                            <p:txEl>
                                              <p:pRg st="1" end="1"/>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2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 grpId="0" animBg="1"/>
      <p:bldP spid="21" grpId="0"/>
      <p:bldP spid="22" grpId="0"/>
      <p:bldP spid="23" grpId="0" uiExpand="1" build="p"/>
      <p:bldP spid="25" grpId="0"/>
    </p:bldLst>
  </p:timing>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Times New Roman-Arial">
      <a:majorFont>
        <a:latin typeface="Times New Roman" panose="02020603050405020304"/>
        <a:ea typeface=""/>
        <a:cs typeface=""/>
        <a:font script="Jpan" typeface="ＭＳ Ｐ明朝"/>
        <a:font script="Hang" typeface="바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panose="020B0604020202020204"/>
        <a:ea typeface=""/>
        <a:cs typeface=""/>
        <a:font script="Jpan" typeface="ＭＳ Ｐゴシック"/>
        <a:font script="Hang" typeface="돋움"/>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txDef>
      <a:spPr>
        <a:noFill/>
      </a:spPr>
      <a:bodyPr wrap="square" rtlCol="0">
        <a:spAutoFit/>
      </a:bodyPr>
      <a:lstStyle>
        <a:defPPr algn="l">
          <a:defRPr dirty="0">
            <a:solidFill>
              <a:schemeClr val="bg1"/>
            </a:solidFill>
            <a:latin typeface="Times New Roman" panose="02020603050405020304" pitchFamily="18" charset="0"/>
            <a:cs typeface="Times New Roman" panose="02020603050405020304" pitchFamily="18" charset="0"/>
          </a:defRPr>
        </a:defPPr>
      </a:lstStyle>
    </a:tx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Office Theme</Template>
  <TotalTime>5409</TotalTime>
  <Words>969</Words>
  <Application>Microsoft Macintosh PowerPoint</Application>
  <PresentationFormat>On-screen Show (16:10)</PresentationFormat>
  <Paragraphs>64</Paragraphs>
  <Slides>6</Slides>
  <Notes>4</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6</vt:i4>
      </vt:variant>
    </vt:vector>
  </HeadingPairs>
  <TitlesOfParts>
    <vt:vector size="12" baseType="lpstr">
      <vt:lpstr>Aptos</vt:lpstr>
      <vt:lpstr>Arial</vt:lpstr>
      <vt:lpstr>Calibri</vt:lpstr>
      <vt:lpstr>Comic Sans MS</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Michael Brumpton</dc:creator>
  <cp:lastModifiedBy>Michael Brumpton</cp:lastModifiedBy>
  <cp:revision>210</cp:revision>
  <cp:lastPrinted>2025-02-28T06:14:15Z</cp:lastPrinted>
  <dcterms:created xsi:type="dcterms:W3CDTF">2024-07-12T04:24:48Z</dcterms:created>
  <dcterms:modified xsi:type="dcterms:W3CDTF">2025-02-28T10:37:38Z</dcterms:modified>
</cp:coreProperties>
</file>